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11" r:id="rId4"/>
  </p:sldMasterIdLst>
  <p:notesMasterIdLst>
    <p:notesMasterId r:id="rId25"/>
  </p:notesMasterIdLst>
  <p:sldIdLst>
    <p:sldId id="274" r:id="rId5"/>
    <p:sldId id="949" r:id="rId6"/>
    <p:sldId id="276" r:id="rId7"/>
    <p:sldId id="952" r:id="rId8"/>
    <p:sldId id="308" r:id="rId9"/>
    <p:sldId id="947" r:id="rId10"/>
    <p:sldId id="951" r:id="rId11"/>
    <p:sldId id="302" r:id="rId12"/>
    <p:sldId id="954" r:id="rId13"/>
    <p:sldId id="346" r:id="rId14"/>
    <p:sldId id="959" r:id="rId15"/>
    <p:sldId id="958" r:id="rId16"/>
    <p:sldId id="946" r:id="rId17"/>
    <p:sldId id="957" r:id="rId18"/>
    <p:sldId id="942" r:id="rId19"/>
    <p:sldId id="315" r:id="rId20"/>
    <p:sldId id="948" r:id="rId21"/>
    <p:sldId id="283" r:id="rId22"/>
    <p:sldId id="956" r:id="rId23"/>
    <p:sldId id="282"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059D22-4523-FCCD-722D-3BE05B7520F2}" name="Rainer, Danika [USA]" initials="RD[" userId="S::553112@bah.com::ff1a8131-7216-4f21-97c5-1ab8512484f4" providerId="AD"/>
  <p188:author id="{A7B26A92-BFE6-DD06-3E2D-1B3D2C0CFC27}" name="Ram, Ashna [USA]" initials="RA[" userId="S::634531@bah.com::a5d58b0b-1727-4f00-87e4-f9e8c07faf6d" providerId="AD"/>
  <p188:author id="{A4FAB2CA-84B2-8954-2B09-A880BB4D7B9C}" name="Gruhin, Samantha [USA]" initials="GS[" userId="S::583106@bah.com::f93cf2fd-e48a-43c3-b44c-433facec4f19" providerId="AD"/>
  <p188:author id="{B69C6BFF-822E-486B-6B77-CDB25EC94080}" name="Alford, Brandi [USA]" initials="AB[" userId="S::566050@bah.com::e1ef45ba-f231-4f23-8fd0-d348ebe719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chifalacqua, Jenna [USA]" initials="SJ[" lastIdx="12" clrIdx="0">
    <p:extLst>
      <p:ext uri="{19B8F6BF-5375-455C-9EA6-DF929625EA0E}">
        <p15:presenceInfo xmlns:p15="http://schemas.microsoft.com/office/powerpoint/2012/main" userId="S::595396@bah.com::c567083c-d99d-421d-a14a-e337bf2f10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324"/>
    <a:srgbClr val="D14627"/>
    <a:srgbClr val="C24024"/>
    <a:srgbClr val="F05922"/>
    <a:srgbClr val="3457A8"/>
    <a:srgbClr val="AAAAAA"/>
    <a:srgbClr val="BFBFBF"/>
    <a:srgbClr val="12A3CF"/>
    <a:srgbClr val="E6DBCA"/>
    <a:srgbClr val="A5A59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A25FC7-A049-5852-403D-2026619CF515}" v="2" dt="2023-10-16T16:28:19.2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0563" autoAdjust="0"/>
  </p:normalViewPr>
  <p:slideViewPr>
    <p:cSldViewPr snapToGrid="0">
      <p:cViewPr varScale="1">
        <p:scale>
          <a:sx n="60" d="100"/>
          <a:sy n="60" d="100"/>
        </p:scale>
        <p:origin x="14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C589F-1C96-D840-9ED1-EDE535A61783}" type="datetimeFigureOut">
              <a:rPr lang="en-US" smtClean="0"/>
              <a:t>10/16/2023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7FAB5-3A79-8F4B-879D-D909101130C9}" type="slidenum">
              <a:rPr lang="en-US" smtClean="0"/>
              <a:t>‹#›</a:t>
            </a:fld>
            <a:endParaRPr lang="en-US"/>
          </a:p>
        </p:txBody>
      </p:sp>
    </p:spTree>
    <p:extLst>
      <p:ext uri="{BB962C8B-B14F-4D97-AF65-F5344CB8AC3E}">
        <p14:creationId xmlns:p14="http://schemas.microsoft.com/office/powerpoint/2010/main" val="1629613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0</a:t>
            </a:fld>
            <a:endParaRPr lang="en-US"/>
          </a:p>
        </p:txBody>
      </p:sp>
    </p:spTree>
    <p:extLst>
      <p:ext uri="{BB962C8B-B14F-4D97-AF65-F5344CB8AC3E}">
        <p14:creationId xmlns:p14="http://schemas.microsoft.com/office/powerpoint/2010/main" val="2876801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tx1"/>
              </a:buClr>
            </a:pPr>
            <a:r>
              <a:rPr lang="en-US"/>
              <a:t>There are numerous ways that professionals can use the Own Your Limits campaign to support their efforts in educating Service members about responsible drinking. There is actually a dedicated For Professionals section of the Own Your Limits website where professionals like yourselves can find resources. </a:t>
            </a:r>
          </a:p>
          <a:p>
            <a:pPr lvl="1">
              <a:buClr>
                <a:schemeClr val="tx1"/>
              </a:buClr>
            </a:pPr>
            <a:endParaRPr lang="en-US"/>
          </a:p>
          <a:p>
            <a:pPr lvl="0">
              <a:buClr>
                <a:schemeClr val="tx1"/>
              </a:buClr>
            </a:pPr>
            <a:r>
              <a:rPr lang="en-US"/>
              <a:t>In that section, you’ll find the Own Your Limits Campaign Toolkit, a one-stop-shop for all things related to the campaign. You can subscribe to The Buzz on Responsible Drinking e-newsletter to get quarterly updates on the campaign and valuable resources sent directly to your inbox. Take advantage of the campaign’s free bulk print and promotional materials to get free campaign materials sent directly to you at your installation or command. Use the ready-to-use messaging available for your next plan of the month/day/week notes, newsletters, or emails. You can also link to the campaign on your website using the available graphics and HTML code. </a:t>
            </a:r>
          </a:p>
        </p:txBody>
      </p:sp>
      <p:sp>
        <p:nvSpPr>
          <p:cNvPr id="4" name="Slide Number Placeholder 3"/>
          <p:cNvSpPr>
            <a:spLocks noGrp="1"/>
          </p:cNvSpPr>
          <p:nvPr>
            <p:ph type="sldNum" sz="quarter" idx="5"/>
          </p:nvPr>
        </p:nvSpPr>
        <p:spPr/>
        <p:txBody>
          <a:bodyPr/>
          <a:lstStyle/>
          <a:p>
            <a:fld id="{8917FAB5-3A79-8F4B-879D-D909101130C9}" type="slidenum">
              <a:rPr lang="en-US" smtClean="0"/>
              <a:t>9</a:t>
            </a:fld>
            <a:endParaRPr lang="en-US"/>
          </a:p>
        </p:txBody>
      </p:sp>
    </p:spTree>
    <p:extLst>
      <p:ext uri="{BB962C8B-B14F-4D97-AF65-F5344CB8AC3E}">
        <p14:creationId xmlns:p14="http://schemas.microsoft.com/office/powerpoint/2010/main" val="221253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tx1"/>
              </a:buClr>
            </a:pPr>
            <a:r>
              <a:rPr lang="en-US"/>
              <a:t>There are numerous ways that professionals can use the Own Your Limits campaign to support their efforts in educating Service members about responsible drinking. There is actually a dedicated For Professionals section of the Own Your Limits website where professionals like yourselves can find resources. </a:t>
            </a:r>
          </a:p>
          <a:p>
            <a:pPr lvl="1">
              <a:buClr>
                <a:schemeClr val="tx1"/>
              </a:buClr>
            </a:pPr>
            <a:endParaRPr lang="en-US"/>
          </a:p>
          <a:p>
            <a:pPr lvl="0">
              <a:buClr>
                <a:schemeClr val="tx1"/>
              </a:buClr>
            </a:pPr>
            <a:r>
              <a:rPr lang="en-US"/>
              <a:t>In that section, you’ll find the Own Your Limits Campaign Toolkit, a one-stop-shop for all things related to the campaign. You can subscribe to The Buzz on Responsible Drinking e-newsletter to get quarterly updates on the campaign and valuable resources sent directly to your inbox. Take advantage of the campaign’s free bulk print and promotional materials to get free campaign materials sent directly to you at your installation or command. Use the ready-to-use messaging available for your next plan of the month/day/week notes, newsletters, or emails. You can also link to the campaign on your website using the available graphics and HTML code. </a:t>
            </a:r>
          </a:p>
        </p:txBody>
      </p:sp>
      <p:sp>
        <p:nvSpPr>
          <p:cNvPr id="4" name="Slide Number Placeholder 3"/>
          <p:cNvSpPr>
            <a:spLocks noGrp="1"/>
          </p:cNvSpPr>
          <p:nvPr>
            <p:ph type="sldNum" sz="quarter" idx="5"/>
          </p:nvPr>
        </p:nvSpPr>
        <p:spPr/>
        <p:txBody>
          <a:bodyPr/>
          <a:lstStyle/>
          <a:p>
            <a:fld id="{8917FAB5-3A79-8F4B-879D-D909101130C9}" type="slidenum">
              <a:rPr lang="en-US" smtClean="0"/>
              <a:t>10</a:t>
            </a:fld>
            <a:endParaRPr lang="en-US"/>
          </a:p>
        </p:txBody>
      </p:sp>
    </p:spTree>
    <p:extLst>
      <p:ext uri="{BB962C8B-B14F-4D97-AF65-F5344CB8AC3E}">
        <p14:creationId xmlns:p14="http://schemas.microsoft.com/office/powerpoint/2010/main" val="4081432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tx1"/>
              </a:buClr>
            </a:pPr>
            <a:r>
              <a:rPr lang="en-US"/>
              <a:t>Professionals can also stream or download any of the Own Your Limits videos including the Campaign Overview Video which offers an introduction to the campaign, a video that describes How Alcohol Affects Your Brain and Body, and the campaign’s newest video which we’ll watch here, Creating Responsible Drinking Goals: Set Yourself Up for Success! (HIT PLAY IF YOUR SYTEM ALLOWS)</a:t>
            </a:r>
          </a:p>
        </p:txBody>
      </p:sp>
      <p:sp>
        <p:nvSpPr>
          <p:cNvPr id="4" name="Slide Number Placeholder 3"/>
          <p:cNvSpPr>
            <a:spLocks noGrp="1"/>
          </p:cNvSpPr>
          <p:nvPr>
            <p:ph type="sldNum" sz="quarter" idx="5"/>
          </p:nvPr>
        </p:nvSpPr>
        <p:spPr/>
        <p:txBody>
          <a:bodyPr/>
          <a:lstStyle/>
          <a:p>
            <a:fld id="{8917FAB5-3A79-8F4B-879D-D909101130C9}" type="slidenum">
              <a:rPr lang="en-US" smtClean="0"/>
              <a:t>11</a:t>
            </a:fld>
            <a:endParaRPr lang="en-US"/>
          </a:p>
        </p:txBody>
      </p:sp>
    </p:spTree>
    <p:extLst>
      <p:ext uri="{BB962C8B-B14F-4D97-AF65-F5344CB8AC3E}">
        <p14:creationId xmlns:p14="http://schemas.microsoft.com/office/powerpoint/2010/main" val="2191168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tx1"/>
              </a:buClr>
            </a:pPr>
            <a:r>
              <a:rPr lang="en-US"/>
              <a:t>Under the Check Your Drinking section of the website that I mentioned earlier, you’ll find the Drinking Habits Quiz. This completely anonymous quiz, which is based on the AUDIT-C, offers Service members the opportunity to check their drinking habits in less than 5 minutes and then commit to drinking responsibly.</a:t>
            </a:r>
          </a:p>
        </p:txBody>
      </p:sp>
      <p:sp>
        <p:nvSpPr>
          <p:cNvPr id="4" name="Slide Number Placeholder 3"/>
          <p:cNvSpPr>
            <a:spLocks noGrp="1"/>
          </p:cNvSpPr>
          <p:nvPr>
            <p:ph type="sldNum" sz="quarter" idx="5"/>
          </p:nvPr>
        </p:nvSpPr>
        <p:spPr/>
        <p:txBody>
          <a:bodyPr/>
          <a:lstStyle/>
          <a:p>
            <a:fld id="{8917FAB5-3A79-8F4B-879D-D909101130C9}" type="slidenum">
              <a:rPr lang="en-US" smtClean="0"/>
              <a:t>12</a:t>
            </a:fld>
            <a:endParaRPr lang="en-US"/>
          </a:p>
        </p:txBody>
      </p:sp>
    </p:spTree>
    <p:extLst>
      <p:ext uri="{BB962C8B-B14F-4D97-AF65-F5344CB8AC3E}">
        <p14:creationId xmlns:p14="http://schemas.microsoft.com/office/powerpoint/2010/main" val="3723263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tx1"/>
              </a:buClr>
            </a:pPr>
            <a:r>
              <a:rPr lang="en-US"/>
              <a:t>Professionals can also utilize and share any of the available web articles on the Own Your Limits website. Find articles like Bust Drinking Myths, which provide facts about alcohol so Service members can make informed choices if they choose to drink; Long-Term Effects of Alcohol, which highlights some of the serious long-term health impacts caused by drinking; or Six Ways to Celebrate Responsibly, which offers advice on how to drink responsibly when celebrating. </a:t>
            </a:r>
          </a:p>
        </p:txBody>
      </p:sp>
      <p:sp>
        <p:nvSpPr>
          <p:cNvPr id="4" name="Slide Number Placeholder 3"/>
          <p:cNvSpPr>
            <a:spLocks noGrp="1"/>
          </p:cNvSpPr>
          <p:nvPr>
            <p:ph type="sldNum" sz="quarter" idx="5"/>
          </p:nvPr>
        </p:nvSpPr>
        <p:spPr/>
        <p:txBody>
          <a:bodyPr/>
          <a:lstStyle/>
          <a:p>
            <a:fld id="{8917FAB5-3A79-8F4B-879D-D909101130C9}" type="slidenum">
              <a:rPr lang="en-US" smtClean="0"/>
              <a:t>13</a:t>
            </a:fld>
            <a:endParaRPr lang="en-US"/>
          </a:p>
        </p:txBody>
      </p:sp>
    </p:spTree>
    <p:extLst>
      <p:ext uri="{BB962C8B-B14F-4D97-AF65-F5344CB8AC3E}">
        <p14:creationId xmlns:p14="http://schemas.microsoft.com/office/powerpoint/2010/main" val="2317874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Professionals can also view/print/disseminate any of the Own Your Limits downloadable resources (posters, activity sheets, and fact sheets), many of which are also available for the free bulk ordering I mentioned earlier. These three materials here are examples of the many pieces available. </a:t>
            </a:r>
          </a:p>
        </p:txBody>
      </p:sp>
      <p:sp>
        <p:nvSpPr>
          <p:cNvPr id="4" name="Slide Number Placeholder 3"/>
          <p:cNvSpPr>
            <a:spLocks noGrp="1"/>
          </p:cNvSpPr>
          <p:nvPr>
            <p:ph type="sldNum" sz="quarter" idx="5"/>
          </p:nvPr>
        </p:nvSpPr>
        <p:spPr/>
        <p:txBody>
          <a:bodyPr/>
          <a:lstStyle/>
          <a:p>
            <a:fld id="{8917FAB5-3A79-8F4B-879D-D909101130C9}" type="slidenum">
              <a:rPr lang="en-US" smtClean="0"/>
              <a:t>14</a:t>
            </a:fld>
            <a:endParaRPr lang="en-US"/>
          </a:p>
        </p:txBody>
      </p:sp>
    </p:spTree>
    <p:extLst>
      <p:ext uri="{BB962C8B-B14F-4D97-AF65-F5344CB8AC3E}">
        <p14:creationId xmlns:p14="http://schemas.microsoft.com/office/powerpoint/2010/main" val="3913838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Own Your Limits is also on social media. The pages on Facebook and Instagram feature engaging graphics and resources that equip Service members with responsible drinking tips, encouragement, and information that can empower them to rethink the way they incorporate alcohol in their life if they do choose to drink. </a:t>
            </a:r>
          </a:p>
        </p:txBody>
      </p:sp>
      <p:sp>
        <p:nvSpPr>
          <p:cNvPr id="4" name="Slide Number Placeholder 3"/>
          <p:cNvSpPr>
            <a:spLocks noGrp="1"/>
          </p:cNvSpPr>
          <p:nvPr>
            <p:ph type="sldNum" sz="quarter" idx="5"/>
          </p:nvPr>
        </p:nvSpPr>
        <p:spPr/>
        <p:txBody>
          <a:bodyPr/>
          <a:lstStyle/>
          <a:p>
            <a:fld id="{8917FAB5-3A79-8F4B-879D-D909101130C9}" type="slidenum">
              <a:rPr lang="en-US" smtClean="0"/>
              <a:t>15</a:t>
            </a:fld>
            <a:endParaRPr lang="en-US"/>
          </a:p>
        </p:txBody>
      </p:sp>
    </p:spTree>
    <p:extLst>
      <p:ext uri="{BB962C8B-B14F-4D97-AF65-F5344CB8AC3E}">
        <p14:creationId xmlns:p14="http://schemas.microsoft.com/office/powerpoint/2010/main" val="3709931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16</a:t>
            </a:fld>
            <a:endParaRPr lang="en-US"/>
          </a:p>
        </p:txBody>
      </p:sp>
    </p:spTree>
    <p:extLst>
      <p:ext uri="{BB962C8B-B14F-4D97-AF65-F5344CB8AC3E}">
        <p14:creationId xmlns:p14="http://schemas.microsoft.com/office/powerpoint/2010/main" val="1290621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Own Your Limits team wouldn’t be successful without the feedback and collaboration they have with the Services and professionals. They want to hear from you to understand how you may be using the campaigns to work with Service members. Please reach out to them with any questions, requests for information, or new ideas for specific resources.</a:t>
            </a:r>
          </a:p>
        </p:txBody>
      </p:sp>
      <p:sp>
        <p:nvSpPr>
          <p:cNvPr id="4" name="Slide Number Placeholder 3"/>
          <p:cNvSpPr>
            <a:spLocks noGrp="1"/>
          </p:cNvSpPr>
          <p:nvPr>
            <p:ph type="sldNum" sz="quarter" idx="5"/>
          </p:nvPr>
        </p:nvSpPr>
        <p:spPr/>
        <p:txBody>
          <a:bodyPr/>
          <a:lstStyle/>
          <a:p>
            <a:fld id="{8917FAB5-3A79-8F4B-879D-D909101130C9}" type="slidenum">
              <a:rPr lang="en-US" smtClean="0"/>
              <a:t>17</a:t>
            </a:fld>
            <a:endParaRPr lang="en-US"/>
          </a:p>
        </p:txBody>
      </p:sp>
    </p:spTree>
    <p:extLst>
      <p:ext uri="{BB962C8B-B14F-4D97-AF65-F5344CB8AC3E}">
        <p14:creationId xmlns:p14="http://schemas.microsoft.com/office/powerpoint/2010/main" val="1550778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18</a:t>
            </a:fld>
            <a:endParaRPr lang="en-US"/>
          </a:p>
        </p:txBody>
      </p:sp>
    </p:spTree>
    <p:extLst>
      <p:ext uri="{BB962C8B-B14F-4D97-AF65-F5344CB8AC3E}">
        <p14:creationId xmlns:p14="http://schemas.microsoft.com/office/powerpoint/2010/main" val="426691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7FAB5-3A79-8F4B-879D-D90910113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889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19</a:t>
            </a:fld>
            <a:endParaRPr lang="en-US"/>
          </a:p>
        </p:txBody>
      </p:sp>
    </p:spTree>
    <p:extLst>
      <p:ext uri="{BB962C8B-B14F-4D97-AF65-F5344CB8AC3E}">
        <p14:creationId xmlns:p14="http://schemas.microsoft.com/office/powerpoint/2010/main" val="3096242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will be going through some information about the DoD’s Own Your Limits responsible drinking campaign and its available resources. </a:t>
            </a:r>
          </a:p>
          <a:p>
            <a:endParaRPr lang="en-US"/>
          </a:p>
          <a:p>
            <a:r>
              <a:rPr lang="en-US"/>
              <a:t>DISCLAIMER: The views expressed in this presentation are my own and do not necessarily reflect that of the DoD or the government. </a:t>
            </a:r>
          </a:p>
        </p:txBody>
      </p:sp>
      <p:sp>
        <p:nvSpPr>
          <p:cNvPr id="4" name="Slide Number Placeholder 3"/>
          <p:cNvSpPr>
            <a:spLocks noGrp="1"/>
          </p:cNvSpPr>
          <p:nvPr>
            <p:ph type="sldNum" sz="quarter" idx="5"/>
          </p:nvPr>
        </p:nvSpPr>
        <p:spPr/>
        <p:txBody>
          <a:bodyPr/>
          <a:lstStyle/>
          <a:p>
            <a:fld id="{8917FAB5-3A79-8F4B-879D-D909101130C9}" type="slidenum">
              <a:rPr lang="en-US" smtClean="0"/>
              <a:t>2</a:t>
            </a:fld>
            <a:endParaRPr lang="en-US"/>
          </a:p>
        </p:txBody>
      </p:sp>
    </p:spTree>
    <p:extLst>
      <p:ext uri="{BB962C8B-B14F-4D97-AF65-F5344CB8AC3E}">
        <p14:creationId xmlns:p14="http://schemas.microsoft.com/office/powerpoint/2010/main" val="1845647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3</a:t>
            </a:fld>
            <a:endParaRPr lang="en-US"/>
          </a:p>
        </p:txBody>
      </p:sp>
    </p:spTree>
    <p:extLst>
      <p:ext uri="{BB962C8B-B14F-4D97-AF65-F5344CB8AC3E}">
        <p14:creationId xmlns:p14="http://schemas.microsoft.com/office/powerpoint/2010/main" val="1501563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Some </a:t>
            </a:r>
            <a:r>
              <a:rPr lang="en-US" b="0" u="none">
                <a:solidFill>
                  <a:schemeClr val="tx1"/>
                </a:solidFill>
              </a:rPr>
              <a:t>background on Own Your Limits here. Own Your Limits is the DoD’s responsible drinking campaign. It was launched in 2019 to replace the DoD’s retired campaign That Guy/That Girl. It was developed to help Service members learn how to drink responsibly if they choose to drink alcohol. The campaign’s goals are to:</a:t>
            </a:r>
          </a:p>
          <a:p>
            <a:pPr marL="171450" indent="-171450">
              <a:buFont typeface="Arial" panose="020B0604020202020204" pitchFamily="34" charset="0"/>
              <a:buChar char="•"/>
            </a:pPr>
            <a:r>
              <a:rPr lang="en-US">
                <a:solidFill>
                  <a:schemeClr val="tx1"/>
                </a:solidFill>
              </a:rPr>
              <a:t>Give Service members the information and motivation they need to make responsible choices when drinking alcohol, which includes sticking to safe and moderate drinking limits</a:t>
            </a:r>
          </a:p>
          <a:p>
            <a:pPr marL="171450" lvl="0" indent="-171450">
              <a:buFont typeface="Arial" panose="020B0604020202020204" pitchFamily="34" charset="0"/>
              <a:buChar char="•"/>
            </a:pPr>
            <a:r>
              <a:rPr lang="en-US">
                <a:solidFill>
                  <a:schemeClr val="tx1"/>
                </a:solidFill>
              </a:rPr>
              <a:t>Support professionals in their </a:t>
            </a:r>
            <a:r>
              <a:rPr lang="en-US"/>
              <a:t>mission to educate Service members on the importance of drinking alcohol responsibly</a:t>
            </a:r>
            <a:endParaRPr lang="en-US">
              <a:cs typeface="Arial"/>
            </a:endParaRPr>
          </a:p>
          <a:p>
            <a:pPr marL="628650" lvl="1" indent="-171450">
              <a:buFont typeface="Courier New" panose="02070309020205020404" pitchFamily="49" charset="0"/>
              <a:buChar char="o"/>
            </a:pPr>
            <a:r>
              <a:rPr lang="en-US"/>
              <a:t>Includes MTF staff, command drug and alcohol program advisors (DAPAs), alcohol and drug control officers (ADCOs), as well as substance abuse professionals, drug demand reduction program managers, and others</a:t>
            </a:r>
            <a:endParaRPr lang="en-US">
              <a:cs typeface="Arial"/>
            </a:endParaRPr>
          </a:p>
          <a:p>
            <a:pPr marL="171450" lvl="0" indent="-171450">
              <a:buFont typeface="Arial" panose="020B0604020202020204" pitchFamily="34" charset="0"/>
              <a:buChar char="•"/>
            </a:pPr>
            <a:r>
              <a:rPr lang="en-US"/>
              <a:t>Support friends and family of Service members with the information and resources they need to talk to their Service member about alcohol use concerns</a:t>
            </a:r>
            <a:endParaRPr lang="en-US">
              <a:cs typeface="Arial"/>
            </a:endParaRPr>
          </a:p>
          <a:p>
            <a:endParaRPr lang="en-US" b="1" u="sng"/>
          </a:p>
        </p:txBody>
      </p:sp>
      <p:sp>
        <p:nvSpPr>
          <p:cNvPr id="4" name="Slide Number Placeholder 3"/>
          <p:cNvSpPr>
            <a:spLocks noGrp="1"/>
          </p:cNvSpPr>
          <p:nvPr>
            <p:ph type="sldNum" sz="quarter" idx="5"/>
          </p:nvPr>
        </p:nvSpPr>
        <p:spPr/>
        <p:txBody>
          <a:bodyPr/>
          <a:lstStyle/>
          <a:p>
            <a:fld id="{8917FAB5-3A79-8F4B-879D-D909101130C9}" type="slidenum">
              <a:rPr lang="en-US" smtClean="0"/>
              <a:t>4</a:t>
            </a:fld>
            <a:endParaRPr lang="en-US"/>
          </a:p>
        </p:txBody>
      </p:sp>
    </p:spTree>
    <p:extLst>
      <p:ext uri="{BB962C8B-B14F-4D97-AF65-F5344CB8AC3E}">
        <p14:creationId xmlns:p14="http://schemas.microsoft.com/office/powerpoint/2010/main" val="168568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it important to promote responsible drinking? We know that alcohol misuse, in this case, excessive drinking, threatens military readiness, discipline, and resilience. Service members are exposed to unique challenges such as deployment, combat, time away from family, and generally increased stress that may cause them to turn to alcohol to cope. Some Service members may just enjoy drinking. Whatever the initial reason for drinking, we know that excessive drinking can lead to loss of productivity, risky behaviors like unsafe sex and drinking and driving, decreased reaction time and decision making, impaired judgement, and reduced cognitive and motor skills.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7FAB5-3A79-8F4B-879D-D90910113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715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Own Your Limits mentions “responsible drinking,” it means safe and moderate drinking limits. Many different factors can impact someone’s drinking limits. They may include physical condition like weight or fitness level, gender, race, and age, the amount of food and water consumed that day, someone’s medication use, and a family history of alcohol use. So, the limits differ for everyone based on these factors.</a:t>
            </a:r>
          </a:p>
          <a:p>
            <a:endParaRPr lang="en-US"/>
          </a:p>
          <a:p>
            <a:r>
              <a:rPr lang="en-US"/>
              <a:t>Moderate drinking differs between women and men. For women, moderate drinking is up to 1 or fewer drinks per day or 7 drinks per week. For men, moderate drinking is up to 2 drinks per day or 14 drinks per week.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7FAB5-3A79-8F4B-879D-D90910113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734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campaign was created to meet Service members where they are. It supports the </a:t>
            </a:r>
            <a:r>
              <a:rPr lang="en-US" sz="1200">
                <a:latin typeface="Arial"/>
                <a:cs typeface="Arial"/>
              </a:rPr>
              <a:t>DoD’s efforts to build and sustain a ready and resilient force by providing resources and information to Service members so they can serve honorably and drink responsibly. Own Your Limits’ primary target audience is 18 to 24 enlisted Service members (they have the highest rates of alcohol misuse), but the campaign’s resources can be utilized by all Service members regardless of age, rank, component, or Service branch. The Own Your Limits website is established in a .org webspace instead of .mil due to topic sensitivity and anyone can access the site on any device 24/7. The campaign resources are available to all Service members, professionals, family, and friends – it is not a TRICARE program and is not tied to TRICARE benefits.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7FAB5-3A79-8F4B-879D-D90910113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383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17FAB5-3A79-8F4B-879D-D909101130C9}" type="slidenum">
              <a:rPr lang="en-US" smtClean="0"/>
              <a:t>8</a:t>
            </a:fld>
            <a:endParaRPr lang="en-US"/>
          </a:p>
        </p:txBody>
      </p:sp>
    </p:spTree>
    <p:extLst>
      <p:ext uri="{BB962C8B-B14F-4D97-AF65-F5344CB8AC3E}">
        <p14:creationId xmlns:p14="http://schemas.microsoft.com/office/powerpoint/2010/main" val="3520603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chemeClr val="tx1"/>
            </a:gs>
            <a:gs pos="60000">
              <a:schemeClr val="tx1">
                <a:lumMod val="75000"/>
              </a:schemeClr>
            </a:gs>
            <a:gs pos="100000">
              <a:srgbClr val="AAAAAA"/>
            </a:gs>
          </a:gsLst>
          <a:lin ang="5400000" scaled="1"/>
          <a:tileRect/>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ED79E38-9C62-0945-BA2F-6BADC113F447}"/>
              </a:ext>
            </a:extLst>
          </p:cNvPr>
          <p:cNvSpPr/>
          <p:nvPr userDrawn="1"/>
        </p:nvSpPr>
        <p:spPr>
          <a:xfrm>
            <a:off x="0" y="6610022"/>
            <a:ext cx="9143999" cy="247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5">
            <a:extLst>
              <a:ext uri="{FF2B5EF4-FFF2-40B4-BE49-F238E27FC236}">
                <a16:creationId xmlns:a16="http://schemas.microsoft.com/office/drawing/2014/main" id="{6CD0CAE6-2CD5-5C46-BE1F-1E322E1C1D28}"/>
              </a:ext>
            </a:extLst>
          </p:cNvPr>
          <p:cNvSpPr>
            <a:spLocks noGrp="1"/>
          </p:cNvSpPr>
          <p:nvPr>
            <p:ph type="title" hasCustomPrompt="1"/>
          </p:nvPr>
        </p:nvSpPr>
        <p:spPr>
          <a:xfrm>
            <a:off x="600973" y="2555860"/>
            <a:ext cx="7899399" cy="2186525"/>
          </a:xfrm>
          <a:noFill/>
        </p:spPr>
        <p:txBody>
          <a:bodyPr anchor="ctr">
            <a:noAutofit/>
          </a:bodyPr>
          <a:lstStyle>
            <a:lvl1pPr algn="l">
              <a:lnSpc>
                <a:spcPct val="100000"/>
              </a:lnSpc>
              <a:defRPr sz="5400">
                <a:solidFill>
                  <a:schemeClr val="bg1"/>
                </a:solidFill>
              </a:defRPr>
            </a:lvl1pPr>
          </a:lstStyle>
          <a:p>
            <a:r>
              <a:rPr lang="en-US"/>
              <a:t>presentation template</a:t>
            </a:r>
          </a:p>
        </p:txBody>
      </p:sp>
      <p:sp>
        <p:nvSpPr>
          <p:cNvPr id="40" name="Text Placeholder 2">
            <a:extLst>
              <a:ext uri="{FF2B5EF4-FFF2-40B4-BE49-F238E27FC236}">
                <a16:creationId xmlns:a16="http://schemas.microsoft.com/office/drawing/2014/main" id="{6E93FAD8-D5BB-A642-B797-ABC74E7649EF}"/>
              </a:ext>
            </a:extLst>
          </p:cNvPr>
          <p:cNvSpPr>
            <a:spLocks noGrp="1"/>
          </p:cNvSpPr>
          <p:nvPr>
            <p:ph type="body" idx="1" hasCustomPrompt="1"/>
          </p:nvPr>
        </p:nvSpPr>
        <p:spPr>
          <a:xfrm>
            <a:off x="600974" y="4760757"/>
            <a:ext cx="7899400" cy="625640"/>
          </a:xfrm>
          <a:noFill/>
        </p:spPr>
        <p:txBody>
          <a:bodyPr anchor="t">
            <a:normAutofit/>
          </a:bodyPr>
          <a:lstStyle>
            <a:lvl1pPr marL="0" indent="0" algn="l">
              <a:buNone/>
              <a:defRPr sz="2000" b="0" spc="100" normalizeH="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Own Your Limits Responsible Drinking Campaign</a:t>
            </a:r>
          </a:p>
        </p:txBody>
      </p:sp>
      <p:sp>
        <p:nvSpPr>
          <p:cNvPr id="41" name="Text Placeholder 2">
            <a:extLst>
              <a:ext uri="{FF2B5EF4-FFF2-40B4-BE49-F238E27FC236}">
                <a16:creationId xmlns:a16="http://schemas.microsoft.com/office/drawing/2014/main" id="{74B759F4-B191-244C-925C-121D588D5260}"/>
              </a:ext>
            </a:extLst>
          </p:cNvPr>
          <p:cNvSpPr>
            <a:spLocks noGrp="1"/>
          </p:cNvSpPr>
          <p:nvPr>
            <p:ph type="body" idx="10" hasCustomPrompt="1"/>
          </p:nvPr>
        </p:nvSpPr>
        <p:spPr>
          <a:xfrm>
            <a:off x="600974" y="5746907"/>
            <a:ext cx="3564524" cy="501651"/>
          </a:xfrm>
          <a:noFill/>
        </p:spPr>
        <p:txBody>
          <a:bodyPr anchor="ctr">
            <a:normAutofit/>
          </a:bodyPr>
          <a:lstStyle>
            <a:lvl1pPr marL="0" indent="0" algn="l">
              <a:buNone/>
              <a:defRPr sz="1200" b="0" spc="50" normalizeH="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Last updated: October 2021</a:t>
            </a:r>
          </a:p>
        </p:txBody>
      </p:sp>
      <p:pic>
        <p:nvPicPr>
          <p:cNvPr id="8" name="Picture 7">
            <a:extLst>
              <a:ext uri="{FF2B5EF4-FFF2-40B4-BE49-F238E27FC236}">
                <a16:creationId xmlns:a16="http://schemas.microsoft.com/office/drawing/2014/main" id="{7FC80BB7-0CAE-BD40-AD81-288010697D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0974" y="891974"/>
            <a:ext cx="2877456" cy="878613"/>
          </a:xfrm>
          <a:prstGeom prst="rect">
            <a:avLst/>
          </a:prstGeom>
          <a:effectLst/>
        </p:spPr>
      </p:pic>
      <p:pic>
        <p:nvPicPr>
          <p:cNvPr id="4" name="Picture 3">
            <a:extLst>
              <a:ext uri="{FF2B5EF4-FFF2-40B4-BE49-F238E27FC236}">
                <a16:creationId xmlns:a16="http://schemas.microsoft.com/office/drawing/2014/main" id="{69307DF1-530D-4845-B4BB-A46D67AAD1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25753" y="1134578"/>
            <a:ext cx="2877456" cy="393403"/>
          </a:xfrm>
          <a:prstGeom prst="rect">
            <a:avLst/>
          </a:prstGeom>
        </p:spPr>
      </p:pic>
      <p:pic>
        <p:nvPicPr>
          <p:cNvPr id="12" name="Picture 11">
            <a:extLst>
              <a:ext uri="{FF2B5EF4-FFF2-40B4-BE49-F238E27FC236}">
                <a16:creationId xmlns:a16="http://schemas.microsoft.com/office/drawing/2014/main" id="{0E80D560-79E9-704B-BAA8-45DF31956EA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546368" y="5398114"/>
            <a:ext cx="1490275" cy="1011258"/>
          </a:xfrm>
          <a:prstGeom prst="rect">
            <a:avLst/>
          </a:prstGeom>
        </p:spPr>
      </p:pic>
      <p:pic>
        <p:nvPicPr>
          <p:cNvPr id="13" name="Picture 12">
            <a:extLst>
              <a:ext uri="{FF2B5EF4-FFF2-40B4-BE49-F238E27FC236}">
                <a16:creationId xmlns:a16="http://schemas.microsoft.com/office/drawing/2014/main" id="{D3CB4802-79DC-A749-A8DF-3BF0A70A4CB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052751" y="5696694"/>
            <a:ext cx="1490275" cy="645786"/>
          </a:xfrm>
          <a:prstGeom prst="rect">
            <a:avLst/>
          </a:prstGeom>
        </p:spPr>
      </p:pic>
    </p:spTree>
    <p:extLst>
      <p:ext uri="{BB962C8B-B14F-4D97-AF65-F5344CB8AC3E}">
        <p14:creationId xmlns:p14="http://schemas.microsoft.com/office/powerpoint/2010/main" val="26684411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3" y="1279526"/>
            <a:ext cx="3786514" cy="82391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720718" y="1279526"/>
            <a:ext cx="3795822" cy="82391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itle 6">
            <a:extLst>
              <a:ext uri="{FF2B5EF4-FFF2-40B4-BE49-F238E27FC236}">
                <a16:creationId xmlns:a16="http://schemas.microsoft.com/office/drawing/2014/main" id="{9F06A1A4-2ABB-C441-A460-C319039DCD14}"/>
              </a:ext>
            </a:extLst>
          </p:cNvPr>
          <p:cNvSpPr>
            <a:spLocks noGrp="1"/>
          </p:cNvSpPr>
          <p:nvPr>
            <p:ph type="title"/>
          </p:nvPr>
        </p:nvSpPr>
        <p:spPr/>
        <p:txBody>
          <a:bodyPr/>
          <a:lstStyle/>
          <a:p>
            <a:r>
              <a:rPr lang="en-US"/>
              <a:t>Click to edit Master title style</a:t>
            </a:r>
          </a:p>
        </p:txBody>
      </p:sp>
      <p:sp>
        <p:nvSpPr>
          <p:cNvPr id="12" name="Content Placeholder 5">
            <a:extLst>
              <a:ext uri="{FF2B5EF4-FFF2-40B4-BE49-F238E27FC236}">
                <a16:creationId xmlns:a16="http://schemas.microsoft.com/office/drawing/2014/main" id="{CE86FE29-4BA7-5D4F-9C7A-64AD18B1A2D9}"/>
              </a:ext>
            </a:extLst>
          </p:cNvPr>
          <p:cNvSpPr>
            <a:spLocks noGrp="1"/>
          </p:cNvSpPr>
          <p:nvPr>
            <p:ph sz="quarter" idx="15"/>
          </p:nvPr>
        </p:nvSpPr>
        <p:spPr>
          <a:xfrm>
            <a:off x="621355" y="2113167"/>
            <a:ext cx="3795002" cy="4026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06DC5677-96B7-E642-9523-FAB49D269462}"/>
              </a:ext>
            </a:extLst>
          </p:cNvPr>
          <p:cNvSpPr>
            <a:spLocks noGrp="1"/>
          </p:cNvSpPr>
          <p:nvPr>
            <p:ph sz="quarter" idx="16"/>
          </p:nvPr>
        </p:nvSpPr>
        <p:spPr>
          <a:xfrm>
            <a:off x="4720703" y="2113167"/>
            <a:ext cx="3795002" cy="4026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E70257A0-F6CC-5947-A506-F395735223F0}"/>
              </a:ext>
            </a:extLst>
          </p:cNvPr>
          <p:cNvCxnSpPr>
            <a:cxnSpLocks/>
          </p:cNvCxnSpPr>
          <p:nvPr userDrawn="1"/>
        </p:nvCxnSpPr>
        <p:spPr>
          <a:xfrm>
            <a:off x="4572000" y="1574787"/>
            <a:ext cx="0" cy="4291175"/>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A209AD55-1A3D-D147-863B-BA1BCA5D0FAE}"/>
              </a:ext>
            </a:extLst>
          </p:cNvPr>
          <p:cNvSpPr>
            <a:spLocks noGrp="1"/>
          </p:cNvSpPr>
          <p:nvPr>
            <p:ph type="ftr" sz="quarter" idx="17"/>
          </p:nvPr>
        </p:nvSpPr>
        <p:spPr/>
        <p:txBody>
          <a:bodyPr/>
          <a:lstStyle/>
          <a:p>
            <a:r>
              <a:rPr lang="en-US"/>
              <a:t>footer</a:t>
            </a:r>
          </a:p>
        </p:txBody>
      </p:sp>
      <p:sp>
        <p:nvSpPr>
          <p:cNvPr id="8" name="Slide Number Placeholder 7">
            <a:extLst>
              <a:ext uri="{FF2B5EF4-FFF2-40B4-BE49-F238E27FC236}">
                <a16:creationId xmlns:a16="http://schemas.microsoft.com/office/drawing/2014/main" id="{00722654-35B8-BF4D-9D28-D03EFEB47023}"/>
              </a:ext>
            </a:extLst>
          </p:cNvPr>
          <p:cNvSpPr>
            <a:spLocks noGrp="1"/>
          </p:cNvSpPr>
          <p:nvPr>
            <p:ph type="sldNum" sz="quarter" idx="18"/>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673063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3AB0AAE-634F-414D-A7FC-580D59BE84C7}"/>
              </a:ext>
            </a:extLst>
          </p:cNvPr>
          <p:cNvSpPr>
            <a:spLocks noGrp="1"/>
          </p:cNvSpPr>
          <p:nvPr>
            <p:ph sz="quarter" idx="14"/>
          </p:nvPr>
        </p:nvSpPr>
        <p:spPr>
          <a:xfrm>
            <a:off x="628649" y="1279525"/>
            <a:ext cx="3901263" cy="4863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E0D046F5-6F6F-A34C-B300-5E150300A4B8}"/>
              </a:ext>
            </a:extLst>
          </p:cNvPr>
          <p:cNvSpPr>
            <a:spLocks noGrp="1"/>
          </p:cNvSpPr>
          <p:nvPr>
            <p:ph sz="quarter" idx="15"/>
          </p:nvPr>
        </p:nvSpPr>
        <p:spPr>
          <a:xfrm>
            <a:off x="4684142" y="1279524"/>
            <a:ext cx="3831208" cy="3788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F48DF61-DEEB-1D45-B24F-B2BF92003263}"/>
              </a:ext>
            </a:extLst>
          </p:cNvPr>
          <p:cNvSpPr>
            <a:spLocks noGrp="1"/>
          </p:cNvSpPr>
          <p:nvPr>
            <p:ph type="title"/>
          </p:nvPr>
        </p:nvSpPr>
        <p:spPr/>
        <p:txBody>
          <a:bodyPr/>
          <a:lstStyle/>
          <a:p>
            <a:r>
              <a:rPr lang="en-US"/>
              <a:t>Click to edit Master title style</a:t>
            </a:r>
          </a:p>
        </p:txBody>
      </p:sp>
      <p:sp>
        <p:nvSpPr>
          <p:cNvPr id="7" name="Text Placeholder 12">
            <a:extLst>
              <a:ext uri="{FF2B5EF4-FFF2-40B4-BE49-F238E27FC236}">
                <a16:creationId xmlns:a16="http://schemas.microsoft.com/office/drawing/2014/main" id="{F6E845BF-F8DC-0649-9F14-75783D666092}"/>
              </a:ext>
            </a:extLst>
          </p:cNvPr>
          <p:cNvSpPr>
            <a:spLocks noGrp="1"/>
          </p:cNvSpPr>
          <p:nvPr>
            <p:ph type="body" sz="quarter" idx="16"/>
          </p:nvPr>
        </p:nvSpPr>
        <p:spPr>
          <a:xfrm>
            <a:off x="4684140" y="5091685"/>
            <a:ext cx="3831208" cy="1047932"/>
          </a:xfrm>
        </p:spPr>
        <p:txBody>
          <a:bodyPr anchor="ctr">
            <a:normAutofit/>
          </a:bodyPr>
          <a:lstStyle>
            <a:lvl1pPr marL="0" indent="0">
              <a:buNone/>
              <a:defRPr sz="800" i="1" spc="50" baseline="0">
                <a:latin typeface="+mn-lt"/>
              </a:defRPr>
            </a:lvl1pPr>
            <a:lvl2pPr marL="457200" indent="0">
              <a:buNone/>
              <a:defRPr/>
            </a:lvl2pPr>
            <a:lvl7pPr marL="171450" indent="-171450">
              <a:buFont typeface="Arial" panose="020B0604020202020204" pitchFamily="34" charset="0"/>
              <a:buChar char="•"/>
              <a:defRPr/>
            </a:lvl7pPr>
          </a:lstStyle>
          <a:p>
            <a:pPr lvl="0"/>
            <a:r>
              <a:rPr lang="en-US"/>
              <a:t>Click to edit Master text styles</a:t>
            </a:r>
          </a:p>
        </p:txBody>
      </p:sp>
      <p:sp>
        <p:nvSpPr>
          <p:cNvPr id="3" name="Footer Placeholder 2">
            <a:extLst>
              <a:ext uri="{FF2B5EF4-FFF2-40B4-BE49-F238E27FC236}">
                <a16:creationId xmlns:a16="http://schemas.microsoft.com/office/drawing/2014/main" id="{E804D009-EBF6-D04C-8982-6AAC0741FC1E}"/>
              </a:ext>
            </a:extLst>
          </p:cNvPr>
          <p:cNvSpPr>
            <a:spLocks noGrp="1"/>
          </p:cNvSpPr>
          <p:nvPr>
            <p:ph type="ftr" sz="quarter" idx="17"/>
          </p:nvPr>
        </p:nvSpPr>
        <p:spPr/>
        <p:txBody>
          <a:bodyPr/>
          <a:lstStyle/>
          <a:p>
            <a:r>
              <a:rPr lang="en-US"/>
              <a:t>footer</a:t>
            </a:r>
          </a:p>
        </p:txBody>
      </p:sp>
      <p:sp>
        <p:nvSpPr>
          <p:cNvPr id="6" name="Slide Number Placeholder 5">
            <a:extLst>
              <a:ext uri="{FF2B5EF4-FFF2-40B4-BE49-F238E27FC236}">
                <a16:creationId xmlns:a16="http://schemas.microsoft.com/office/drawing/2014/main" id="{E3982D3F-759C-2147-B8F8-812A0E468FFD}"/>
              </a:ext>
            </a:extLst>
          </p:cNvPr>
          <p:cNvSpPr>
            <a:spLocks noGrp="1"/>
          </p:cNvSpPr>
          <p:nvPr>
            <p:ph type="sldNum" sz="quarter" idx="18"/>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3706612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Images (Righ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3AB0AAE-634F-414D-A7FC-580D59BE84C7}"/>
              </a:ext>
            </a:extLst>
          </p:cNvPr>
          <p:cNvSpPr>
            <a:spLocks noGrp="1"/>
          </p:cNvSpPr>
          <p:nvPr>
            <p:ph sz="quarter" idx="14"/>
          </p:nvPr>
        </p:nvSpPr>
        <p:spPr>
          <a:xfrm>
            <a:off x="628649" y="1273162"/>
            <a:ext cx="2931676" cy="4883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F48DF61-DEEB-1D45-B24F-B2BF92003263}"/>
              </a:ext>
            </a:extLst>
          </p:cNvPr>
          <p:cNvSpPr>
            <a:spLocks noGrp="1"/>
          </p:cNvSpPr>
          <p:nvPr>
            <p:ph type="title"/>
          </p:nvPr>
        </p:nvSpPr>
        <p:spPr/>
        <p:txBody>
          <a:bodyPr/>
          <a:lstStyle/>
          <a:p>
            <a:r>
              <a:rPr lang="en-US"/>
              <a:t>Click to edit Master title style</a:t>
            </a:r>
          </a:p>
        </p:txBody>
      </p:sp>
      <p:sp>
        <p:nvSpPr>
          <p:cNvPr id="16" name="Content Placeholder 11">
            <a:extLst>
              <a:ext uri="{FF2B5EF4-FFF2-40B4-BE49-F238E27FC236}">
                <a16:creationId xmlns:a16="http://schemas.microsoft.com/office/drawing/2014/main" id="{91E298DB-6AAC-7046-A5F7-F87E68A92F4B}"/>
              </a:ext>
            </a:extLst>
          </p:cNvPr>
          <p:cNvSpPr>
            <a:spLocks noGrp="1"/>
          </p:cNvSpPr>
          <p:nvPr>
            <p:ph sz="quarter" idx="28"/>
          </p:nvPr>
        </p:nvSpPr>
        <p:spPr>
          <a:xfrm>
            <a:off x="6209894" y="3803536"/>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1">
            <a:extLst>
              <a:ext uri="{FF2B5EF4-FFF2-40B4-BE49-F238E27FC236}">
                <a16:creationId xmlns:a16="http://schemas.microsoft.com/office/drawing/2014/main" id="{68250710-5511-2048-B21B-A20172A64970}"/>
              </a:ext>
            </a:extLst>
          </p:cNvPr>
          <p:cNvSpPr>
            <a:spLocks noGrp="1"/>
          </p:cNvSpPr>
          <p:nvPr>
            <p:ph sz="quarter" idx="29"/>
          </p:nvPr>
        </p:nvSpPr>
        <p:spPr>
          <a:xfrm>
            <a:off x="6209894" y="1273162"/>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1">
            <a:extLst>
              <a:ext uri="{FF2B5EF4-FFF2-40B4-BE49-F238E27FC236}">
                <a16:creationId xmlns:a16="http://schemas.microsoft.com/office/drawing/2014/main" id="{03784423-FDCC-8C4C-85AC-96FDC67ECFFB}"/>
              </a:ext>
            </a:extLst>
          </p:cNvPr>
          <p:cNvSpPr>
            <a:spLocks noGrp="1"/>
          </p:cNvSpPr>
          <p:nvPr>
            <p:ph sz="quarter" idx="30"/>
          </p:nvPr>
        </p:nvSpPr>
        <p:spPr>
          <a:xfrm>
            <a:off x="3746094" y="3803536"/>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1">
            <a:extLst>
              <a:ext uri="{FF2B5EF4-FFF2-40B4-BE49-F238E27FC236}">
                <a16:creationId xmlns:a16="http://schemas.microsoft.com/office/drawing/2014/main" id="{BB03AFBA-8A8F-684D-851E-946FE1E215A0}"/>
              </a:ext>
            </a:extLst>
          </p:cNvPr>
          <p:cNvSpPr>
            <a:spLocks noGrp="1"/>
          </p:cNvSpPr>
          <p:nvPr>
            <p:ph sz="quarter" idx="31"/>
          </p:nvPr>
        </p:nvSpPr>
        <p:spPr>
          <a:xfrm>
            <a:off x="3746094" y="1273162"/>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E5706FF4-5E08-F54E-A022-B6B7A7724F54}"/>
              </a:ext>
            </a:extLst>
          </p:cNvPr>
          <p:cNvSpPr>
            <a:spLocks noGrp="1"/>
          </p:cNvSpPr>
          <p:nvPr>
            <p:ph type="ftr" sz="quarter" idx="32"/>
          </p:nvPr>
        </p:nvSpPr>
        <p:spPr/>
        <p:txBody>
          <a:bodyPr/>
          <a:lstStyle/>
          <a:p>
            <a:r>
              <a:rPr lang="en-US"/>
              <a:t>footer</a:t>
            </a:r>
          </a:p>
        </p:txBody>
      </p:sp>
      <p:sp>
        <p:nvSpPr>
          <p:cNvPr id="6" name="Slide Number Placeholder 5">
            <a:extLst>
              <a:ext uri="{FF2B5EF4-FFF2-40B4-BE49-F238E27FC236}">
                <a16:creationId xmlns:a16="http://schemas.microsoft.com/office/drawing/2014/main" id="{4A3B31D5-590E-E041-92A1-2E5CC03B20AA}"/>
              </a:ext>
            </a:extLst>
          </p:cNvPr>
          <p:cNvSpPr>
            <a:spLocks noGrp="1"/>
          </p:cNvSpPr>
          <p:nvPr>
            <p:ph type="sldNum" sz="quarter" idx="33"/>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3207203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Images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8DF61-DEEB-1D45-B24F-B2BF92003263}"/>
              </a:ext>
            </a:extLst>
          </p:cNvPr>
          <p:cNvSpPr>
            <a:spLocks noGrp="1"/>
          </p:cNvSpPr>
          <p:nvPr>
            <p:ph type="title"/>
          </p:nvPr>
        </p:nvSpPr>
        <p:spPr/>
        <p:txBody>
          <a:bodyPr/>
          <a:lstStyle/>
          <a:p>
            <a:r>
              <a:rPr lang="en-US"/>
              <a:t>Click to edit Master title style</a:t>
            </a:r>
          </a:p>
        </p:txBody>
      </p:sp>
      <p:sp>
        <p:nvSpPr>
          <p:cNvPr id="13" name="Content Placeholder 11">
            <a:extLst>
              <a:ext uri="{FF2B5EF4-FFF2-40B4-BE49-F238E27FC236}">
                <a16:creationId xmlns:a16="http://schemas.microsoft.com/office/drawing/2014/main" id="{E9A83FEF-7ADC-5147-A8BC-06190914AC3C}"/>
              </a:ext>
            </a:extLst>
          </p:cNvPr>
          <p:cNvSpPr>
            <a:spLocks noGrp="1"/>
          </p:cNvSpPr>
          <p:nvPr>
            <p:ph sz="quarter" idx="14"/>
          </p:nvPr>
        </p:nvSpPr>
        <p:spPr>
          <a:xfrm>
            <a:off x="5582041" y="1273162"/>
            <a:ext cx="2931676" cy="4883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1">
            <a:extLst>
              <a:ext uri="{FF2B5EF4-FFF2-40B4-BE49-F238E27FC236}">
                <a16:creationId xmlns:a16="http://schemas.microsoft.com/office/drawing/2014/main" id="{39F2AFD6-90A4-8B44-9767-7D000078D500}"/>
              </a:ext>
            </a:extLst>
          </p:cNvPr>
          <p:cNvSpPr>
            <a:spLocks noGrp="1"/>
          </p:cNvSpPr>
          <p:nvPr>
            <p:ph sz="quarter" idx="28"/>
          </p:nvPr>
        </p:nvSpPr>
        <p:spPr>
          <a:xfrm>
            <a:off x="3094083" y="3803536"/>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1">
            <a:extLst>
              <a:ext uri="{FF2B5EF4-FFF2-40B4-BE49-F238E27FC236}">
                <a16:creationId xmlns:a16="http://schemas.microsoft.com/office/drawing/2014/main" id="{3AEFF15E-3B87-8A43-ACD4-4291D8B6FAE9}"/>
              </a:ext>
            </a:extLst>
          </p:cNvPr>
          <p:cNvSpPr>
            <a:spLocks noGrp="1"/>
          </p:cNvSpPr>
          <p:nvPr>
            <p:ph sz="quarter" idx="29"/>
          </p:nvPr>
        </p:nvSpPr>
        <p:spPr>
          <a:xfrm>
            <a:off x="3094083" y="1273162"/>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1">
            <a:extLst>
              <a:ext uri="{FF2B5EF4-FFF2-40B4-BE49-F238E27FC236}">
                <a16:creationId xmlns:a16="http://schemas.microsoft.com/office/drawing/2014/main" id="{B7A65B18-FCCD-B249-8326-D1A15BB133A3}"/>
              </a:ext>
            </a:extLst>
          </p:cNvPr>
          <p:cNvSpPr>
            <a:spLocks noGrp="1"/>
          </p:cNvSpPr>
          <p:nvPr>
            <p:ph sz="quarter" idx="30"/>
          </p:nvPr>
        </p:nvSpPr>
        <p:spPr>
          <a:xfrm>
            <a:off x="630283" y="3803536"/>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1">
            <a:extLst>
              <a:ext uri="{FF2B5EF4-FFF2-40B4-BE49-F238E27FC236}">
                <a16:creationId xmlns:a16="http://schemas.microsoft.com/office/drawing/2014/main" id="{FFF4599C-6A2C-BF43-B60A-10A6D6BB1CAC}"/>
              </a:ext>
            </a:extLst>
          </p:cNvPr>
          <p:cNvSpPr>
            <a:spLocks noGrp="1"/>
          </p:cNvSpPr>
          <p:nvPr>
            <p:ph sz="quarter" idx="31"/>
          </p:nvPr>
        </p:nvSpPr>
        <p:spPr>
          <a:xfrm>
            <a:off x="630283" y="1273162"/>
            <a:ext cx="2305456" cy="235301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30C3FA58-56D3-8240-B921-EF7ECA7FE4FF}"/>
              </a:ext>
            </a:extLst>
          </p:cNvPr>
          <p:cNvSpPr>
            <a:spLocks noGrp="1"/>
          </p:cNvSpPr>
          <p:nvPr>
            <p:ph type="ftr" sz="quarter" idx="32"/>
          </p:nvPr>
        </p:nvSpPr>
        <p:spPr/>
        <p:txBody>
          <a:bodyPr/>
          <a:lstStyle/>
          <a:p>
            <a:r>
              <a:rPr lang="en-US"/>
              <a:t>footer</a:t>
            </a:r>
          </a:p>
        </p:txBody>
      </p:sp>
      <p:sp>
        <p:nvSpPr>
          <p:cNvPr id="6" name="Slide Number Placeholder 5">
            <a:extLst>
              <a:ext uri="{FF2B5EF4-FFF2-40B4-BE49-F238E27FC236}">
                <a16:creationId xmlns:a16="http://schemas.microsoft.com/office/drawing/2014/main" id="{56ED565E-5D89-E343-B7D0-5C39236DA5B9}"/>
              </a:ext>
            </a:extLst>
          </p:cNvPr>
          <p:cNvSpPr>
            <a:spLocks noGrp="1"/>
          </p:cNvSpPr>
          <p:nvPr>
            <p:ph type="sldNum" sz="quarter" idx="33"/>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1510350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84AD704E-293A-B921-DFF1-C46E09C0BD99}"/>
              </a:ext>
            </a:extLst>
          </p:cNvPr>
          <p:cNvGrpSpPr/>
          <p:nvPr userDrawn="1"/>
        </p:nvGrpSpPr>
        <p:grpSpPr>
          <a:xfrm>
            <a:off x="4804407" y="4731"/>
            <a:ext cx="4436490" cy="6858000"/>
            <a:chOff x="4809110" y="0"/>
            <a:chExt cx="4436490" cy="6858000"/>
          </a:xfrm>
        </p:grpSpPr>
        <p:sp>
          <p:nvSpPr>
            <p:cNvPr id="28" name="Rectangle 27">
              <a:extLst>
                <a:ext uri="{FF2B5EF4-FFF2-40B4-BE49-F238E27FC236}">
                  <a16:creationId xmlns:a16="http://schemas.microsoft.com/office/drawing/2014/main" id="{10F5C985-5626-3B59-62AD-7147AE0A374D}"/>
                </a:ext>
              </a:extLst>
            </p:cNvPr>
            <p:cNvSpPr/>
            <p:nvPr userDrawn="1"/>
          </p:nvSpPr>
          <p:spPr>
            <a:xfrm>
              <a:off x="7054088" y="0"/>
              <a:ext cx="2089912" cy="6367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33EA368B-3DE2-7E1B-1AAE-EFE4C88F9C5D}"/>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54531"/>
            <a:stretch/>
          </p:blipFill>
          <p:spPr>
            <a:xfrm>
              <a:off x="4809111" y="2790931"/>
              <a:ext cx="2379442" cy="1580938"/>
            </a:xfrm>
            <a:prstGeom prst="rect">
              <a:avLst/>
            </a:prstGeom>
          </p:spPr>
        </p:pic>
        <p:pic>
          <p:nvPicPr>
            <p:cNvPr id="31" name="Picture 30">
              <a:extLst>
                <a:ext uri="{FF2B5EF4-FFF2-40B4-BE49-F238E27FC236}">
                  <a16:creationId xmlns:a16="http://schemas.microsoft.com/office/drawing/2014/main" id="{86A2C61B-687E-1EFF-1F99-7ABE917E9E20}"/>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1657"/>
            <a:stretch/>
          </p:blipFill>
          <p:spPr>
            <a:xfrm>
              <a:off x="7601337" y="2933643"/>
              <a:ext cx="1644263" cy="1295515"/>
            </a:xfrm>
            <a:prstGeom prst="rect">
              <a:avLst/>
            </a:prstGeom>
          </p:spPr>
        </p:pic>
        <p:pic>
          <p:nvPicPr>
            <p:cNvPr id="32" name="Picture 31">
              <a:extLst>
                <a:ext uri="{FF2B5EF4-FFF2-40B4-BE49-F238E27FC236}">
                  <a16:creationId xmlns:a16="http://schemas.microsoft.com/office/drawing/2014/main" id="{8EC24491-8B84-5E73-3CD7-4F535368838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2500"/>
            <a:stretch/>
          </p:blipFill>
          <p:spPr>
            <a:xfrm>
              <a:off x="4809111" y="1289623"/>
              <a:ext cx="3537448" cy="1096078"/>
            </a:xfrm>
            <a:prstGeom prst="rect">
              <a:avLst/>
            </a:prstGeom>
          </p:spPr>
        </p:pic>
        <p:pic>
          <p:nvPicPr>
            <p:cNvPr id="33" name="Picture 32">
              <a:extLst>
                <a:ext uri="{FF2B5EF4-FFF2-40B4-BE49-F238E27FC236}">
                  <a16:creationId xmlns:a16="http://schemas.microsoft.com/office/drawing/2014/main" id="{2F0538AC-EB6F-895C-AAA6-DC6F0E83F45C}"/>
                </a:ext>
              </a:extLst>
            </p:cNvPr>
            <p:cNvPicPr>
              <a:picLocks noChangeAspect="1"/>
            </p:cNvPicPr>
            <p:nvPr userDrawn="1"/>
          </p:nvPicPr>
          <p:blipFill rotWithShape="1">
            <a:blip r:embed="rId3"/>
            <a:srcRect/>
            <a:stretch/>
          </p:blipFill>
          <p:spPr>
            <a:xfrm>
              <a:off x="8769407" y="947014"/>
              <a:ext cx="374594" cy="1580938"/>
            </a:xfrm>
            <a:prstGeom prst="rect">
              <a:avLst/>
            </a:prstGeom>
          </p:spPr>
        </p:pic>
        <p:pic>
          <p:nvPicPr>
            <p:cNvPr id="34" name="Picture 33">
              <a:extLst>
                <a:ext uri="{FF2B5EF4-FFF2-40B4-BE49-F238E27FC236}">
                  <a16:creationId xmlns:a16="http://schemas.microsoft.com/office/drawing/2014/main" id="{AA30017B-1906-51C7-8FE6-A1D490223761}"/>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t="36096" r="70523" b="1497"/>
            <a:stretch/>
          </p:blipFill>
          <p:spPr>
            <a:xfrm>
              <a:off x="8074522" y="1"/>
              <a:ext cx="1069478" cy="684034"/>
            </a:xfrm>
            <a:prstGeom prst="rect">
              <a:avLst/>
            </a:prstGeom>
          </p:spPr>
        </p:pic>
        <p:pic>
          <p:nvPicPr>
            <p:cNvPr id="35" name="Picture 34">
              <a:extLst>
                <a:ext uri="{FF2B5EF4-FFF2-40B4-BE49-F238E27FC236}">
                  <a16:creationId xmlns:a16="http://schemas.microsoft.com/office/drawing/2014/main" id="{A5756B54-6D93-311E-2EEE-5BB6BDA6ABDC}"/>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43966" t="39057" b="-2"/>
            <a:stretch/>
          </p:blipFill>
          <p:spPr>
            <a:xfrm>
              <a:off x="4809110" y="258160"/>
              <a:ext cx="2932334" cy="963490"/>
            </a:xfrm>
            <a:prstGeom prst="rect">
              <a:avLst/>
            </a:prstGeom>
          </p:spPr>
        </p:pic>
        <p:pic>
          <p:nvPicPr>
            <p:cNvPr id="36" name="Picture 35">
              <a:extLst>
                <a:ext uri="{FF2B5EF4-FFF2-40B4-BE49-F238E27FC236}">
                  <a16:creationId xmlns:a16="http://schemas.microsoft.com/office/drawing/2014/main" id="{EEBE0213-3038-77AB-3C38-5CE87778DFD2}"/>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5671" r="11494"/>
            <a:stretch/>
          </p:blipFill>
          <p:spPr>
            <a:xfrm>
              <a:off x="4809111" y="4634849"/>
              <a:ext cx="4334889" cy="1580938"/>
            </a:xfrm>
            <a:prstGeom prst="rect">
              <a:avLst/>
            </a:prstGeom>
          </p:spPr>
        </p:pic>
        <p:pic>
          <p:nvPicPr>
            <p:cNvPr id="37" name="Picture 36">
              <a:extLst>
                <a:ext uri="{FF2B5EF4-FFF2-40B4-BE49-F238E27FC236}">
                  <a16:creationId xmlns:a16="http://schemas.microsoft.com/office/drawing/2014/main" id="{17CCD98B-4424-2990-FC4C-08E1EF750FFD}"/>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70489" t="-42" b="65401"/>
            <a:stretch/>
          </p:blipFill>
          <p:spPr>
            <a:xfrm>
              <a:off x="4809110" y="6478307"/>
              <a:ext cx="1070695" cy="379693"/>
            </a:xfrm>
            <a:prstGeom prst="rect">
              <a:avLst/>
            </a:prstGeom>
          </p:spPr>
        </p:pic>
      </p:grpSp>
      <p:sp>
        <p:nvSpPr>
          <p:cNvPr id="3" name="Footer Placeholder 2">
            <a:extLst>
              <a:ext uri="{FF2B5EF4-FFF2-40B4-BE49-F238E27FC236}">
                <a16:creationId xmlns:a16="http://schemas.microsoft.com/office/drawing/2014/main" id="{E5712CCE-C85A-9742-9383-CE20650F7563}"/>
              </a:ext>
            </a:extLst>
          </p:cNvPr>
          <p:cNvSpPr>
            <a:spLocks noGrp="1"/>
          </p:cNvSpPr>
          <p:nvPr>
            <p:ph type="ftr" sz="quarter" idx="10"/>
          </p:nvPr>
        </p:nvSpPr>
        <p:spPr/>
        <p:txBody>
          <a:bodyPr/>
          <a:lstStyle/>
          <a:p>
            <a:r>
              <a:rPr lang="en-US"/>
              <a:t>footer</a:t>
            </a:r>
          </a:p>
        </p:txBody>
      </p:sp>
      <p:sp>
        <p:nvSpPr>
          <p:cNvPr id="7" name="Slide Number Placeholder 6">
            <a:extLst>
              <a:ext uri="{FF2B5EF4-FFF2-40B4-BE49-F238E27FC236}">
                <a16:creationId xmlns:a16="http://schemas.microsoft.com/office/drawing/2014/main" id="{041E7800-0A9A-E749-936C-8D019150C6E3}"/>
              </a:ext>
            </a:extLst>
          </p:cNvPr>
          <p:cNvSpPr>
            <a:spLocks noGrp="1"/>
          </p:cNvSpPr>
          <p:nvPr>
            <p:ph type="sldNum" sz="quarter" idx="11"/>
          </p:nvPr>
        </p:nvSpPr>
        <p:spPr/>
        <p:txBody>
          <a:bodyPr/>
          <a:lstStyle/>
          <a:p>
            <a:fld id="{650F9FC7-BB00-1A4A-94E9-B3E00BC894DB}" type="slidenum">
              <a:rPr lang="en-US" smtClean="0"/>
              <a:pPr/>
              <a:t>‹#›</a:t>
            </a:fld>
            <a:endParaRPr lang="en-US"/>
          </a:p>
        </p:txBody>
      </p:sp>
      <p:sp>
        <p:nvSpPr>
          <p:cNvPr id="42" name="Title 1">
            <a:extLst>
              <a:ext uri="{FF2B5EF4-FFF2-40B4-BE49-F238E27FC236}">
                <a16:creationId xmlns:a16="http://schemas.microsoft.com/office/drawing/2014/main" id="{0FA25C13-0738-54DC-E1DF-C1BB2B51FD0D}"/>
              </a:ext>
            </a:extLst>
          </p:cNvPr>
          <p:cNvSpPr>
            <a:spLocks noGrp="1"/>
          </p:cNvSpPr>
          <p:nvPr>
            <p:ph type="title" hasCustomPrompt="1"/>
          </p:nvPr>
        </p:nvSpPr>
        <p:spPr>
          <a:xfrm>
            <a:off x="628650" y="341828"/>
            <a:ext cx="6087836" cy="914400"/>
          </a:xfrm>
        </p:spPr>
        <p:txBody>
          <a:bodyPr/>
          <a:lstStyle/>
          <a:p>
            <a:r>
              <a:rPr lang="en-US"/>
              <a:t>references</a:t>
            </a:r>
          </a:p>
        </p:txBody>
      </p:sp>
      <p:sp>
        <p:nvSpPr>
          <p:cNvPr id="43" name="Text Placeholder 2">
            <a:extLst>
              <a:ext uri="{FF2B5EF4-FFF2-40B4-BE49-F238E27FC236}">
                <a16:creationId xmlns:a16="http://schemas.microsoft.com/office/drawing/2014/main" id="{5DD36185-4054-7C3C-1B5A-61750784E42B}"/>
              </a:ext>
            </a:extLst>
          </p:cNvPr>
          <p:cNvSpPr>
            <a:spLocks noGrp="1"/>
          </p:cNvSpPr>
          <p:nvPr>
            <p:ph idx="1" hasCustomPrompt="1"/>
          </p:nvPr>
        </p:nvSpPr>
        <p:spPr>
          <a:xfrm>
            <a:off x="628650" y="1270894"/>
            <a:ext cx="6087836" cy="4866406"/>
          </a:xfrm>
          <a:prstGeom prst="rect">
            <a:avLst/>
          </a:prstGeom>
        </p:spPr>
        <p:txBody>
          <a:bodyPr vert="horz" lIns="91440" tIns="45720" rIns="91440" bIns="45720" rtlCol="0">
            <a:normAutofit/>
          </a:bodyPr>
          <a:lstStyle>
            <a:lvl1pPr>
              <a:defRPr sz="1000">
                <a:solidFill>
                  <a:schemeClr val="tx1"/>
                </a:solidFill>
              </a:defRPr>
            </a:lvl1pPr>
            <a:lvl7pPr>
              <a:defRPr>
                <a:solidFill>
                  <a:schemeClr val="tx1"/>
                </a:solidFill>
              </a:defRPr>
            </a:lvl7pPr>
          </a:lstStyle>
          <a:p>
            <a:pPr lvl="0"/>
            <a:r>
              <a:rPr lang="en-US"/>
              <a:t>Click to add text</a:t>
            </a:r>
          </a:p>
        </p:txBody>
      </p:sp>
    </p:spTree>
    <p:extLst>
      <p:ext uri="{BB962C8B-B14F-4D97-AF65-F5344CB8AC3E}">
        <p14:creationId xmlns:p14="http://schemas.microsoft.com/office/powerpoint/2010/main" val="34246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e-Page">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E3E4F15-A5E3-9540-8402-C95C15E6EDD2}"/>
              </a:ext>
            </a:extLst>
          </p:cNvPr>
          <p:cNvSpPr>
            <a:spLocks noGrp="1"/>
          </p:cNvSpPr>
          <p:nvPr>
            <p:ph sz="half" idx="1" hasCustomPrompt="1"/>
          </p:nvPr>
        </p:nvSpPr>
        <p:spPr>
          <a:xfrm>
            <a:off x="628650" y="5893859"/>
            <a:ext cx="7886700" cy="618461"/>
          </a:xfrm>
        </p:spPr>
        <p:txBody>
          <a:bodyPr anchor="ctr">
            <a:normAutofit/>
          </a:bodyPr>
          <a:lstStyle>
            <a:lvl1pPr>
              <a:defRPr sz="1000"/>
            </a:lvl1pPr>
            <a:lvl2pPr marL="457200" indent="0">
              <a:buNone/>
              <a:defRPr/>
            </a:lvl2pPr>
          </a:lstStyle>
          <a:p>
            <a:pPr lvl="0"/>
            <a:r>
              <a:rPr lang="en-US"/>
              <a:t>Source information goes here</a:t>
            </a:r>
          </a:p>
        </p:txBody>
      </p:sp>
      <p:sp>
        <p:nvSpPr>
          <p:cNvPr id="4" name="Title 3">
            <a:extLst>
              <a:ext uri="{FF2B5EF4-FFF2-40B4-BE49-F238E27FC236}">
                <a16:creationId xmlns:a16="http://schemas.microsoft.com/office/drawing/2014/main" id="{F32D29BA-0FEF-CE46-96EB-876B53CE7C57}"/>
              </a:ext>
            </a:extLst>
          </p:cNvPr>
          <p:cNvSpPr>
            <a:spLocks noGrp="1"/>
          </p:cNvSpPr>
          <p:nvPr>
            <p:ph type="title"/>
          </p:nvPr>
        </p:nvSpPr>
        <p:spPr>
          <a:xfrm>
            <a:off x="628650" y="1331307"/>
            <a:ext cx="7886700" cy="914400"/>
          </a:xfrm>
        </p:spPr>
        <p:txBody>
          <a:bodyPr/>
          <a:lstStyle/>
          <a:p>
            <a:r>
              <a:rPr lang="en-US"/>
              <a:t>Click to edit Master title style</a:t>
            </a:r>
          </a:p>
        </p:txBody>
      </p:sp>
      <p:sp>
        <p:nvSpPr>
          <p:cNvPr id="7" name="Content Placeholder 13">
            <a:extLst>
              <a:ext uri="{FF2B5EF4-FFF2-40B4-BE49-F238E27FC236}">
                <a16:creationId xmlns:a16="http://schemas.microsoft.com/office/drawing/2014/main" id="{17D6AEEB-450C-8141-A2DF-715AECF33192}"/>
              </a:ext>
            </a:extLst>
          </p:cNvPr>
          <p:cNvSpPr>
            <a:spLocks noGrp="1"/>
          </p:cNvSpPr>
          <p:nvPr>
            <p:ph sz="quarter" idx="15"/>
          </p:nvPr>
        </p:nvSpPr>
        <p:spPr>
          <a:xfrm>
            <a:off x="628650" y="2275204"/>
            <a:ext cx="7886700" cy="359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E64B8E74-38E2-5244-920D-0864A98864A1}"/>
              </a:ext>
            </a:extLst>
          </p:cNvPr>
          <p:cNvSpPr/>
          <p:nvPr userDrawn="1"/>
        </p:nvSpPr>
        <p:spPr>
          <a:xfrm>
            <a:off x="0" y="0"/>
            <a:ext cx="9144000" cy="119702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90658CA-08A0-3840-AB22-A4D8D817A3D7}"/>
              </a:ext>
            </a:extLst>
          </p:cNvPr>
          <p:cNvSpPr/>
          <p:nvPr userDrawn="1"/>
        </p:nvSpPr>
        <p:spPr>
          <a:xfrm>
            <a:off x="0" y="6646606"/>
            <a:ext cx="9144000" cy="2286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723D855-CFCC-E44B-AA19-B1770A89BC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94112" y="255046"/>
            <a:ext cx="1521238" cy="459571"/>
          </a:xfrm>
          <a:prstGeom prst="rect">
            <a:avLst/>
          </a:prstGeom>
        </p:spPr>
      </p:pic>
      <p:pic>
        <p:nvPicPr>
          <p:cNvPr id="6" name="Picture 5">
            <a:extLst>
              <a:ext uri="{FF2B5EF4-FFF2-40B4-BE49-F238E27FC236}">
                <a16:creationId xmlns:a16="http://schemas.microsoft.com/office/drawing/2014/main" id="{3789DEE8-4501-BF4D-8339-DE8B82B4E8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62369" y="857032"/>
            <a:ext cx="3052981" cy="77974"/>
          </a:xfrm>
          <a:prstGeom prst="rect">
            <a:avLst/>
          </a:prstGeom>
        </p:spPr>
      </p:pic>
      <p:pic>
        <p:nvPicPr>
          <p:cNvPr id="10" name="Picture 9">
            <a:extLst>
              <a:ext uri="{FF2B5EF4-FFF2-40B4-BE49-F238E27FC236}">
                <a16:creationId xmlns:a16="http://schemas.microsoft.com/office/drawing/2014/main" id="{08C347F8-6F8B-8E40-8A5A-2E662989305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19433" y="365230"/>
            <a:ext cx="2674956" cy="466561"/>
          </a:xfrm>
          <a:prstGeom prst="rect">
            <a:avLst/>
          </a:prstGeom>
        </p:spPr>
      </p:pic>
    </p:spTree>
    <p:extLst>
      <p:ext uri="{BB962C8B-B14F-4D97-AF65-F5344CB8AC3E}">
        <p14:creationId xmlns:p14="http://schemas.microsoft.com/office/powerpoint/2010/main" val="1026882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gradFill flip="none" rotWithShape="1">
          <a:gsLst>
            <a:gs pos="60000">
              <a:schemeClr val="tx1">
                <a:lumMod val="75000"/>
              </a:schemeClr>
            </a:gs>
            <a:gs pos="0">
              <a:schemeClr val="tx1"/>
            </a:gs>
            <a:gs pos="100000">
              <a:srgbClr val="AAAAAA"/>
            </a:gs>
          </a:gsLst>
          <a:lin ang="5400000" scaled="1"/>
          <a:tileRect/>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88544-C93A-1548-B98D-9C51143F0C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15622" y="1245028"/>
            <a:ext cx="2912757" cy="889392"/>
          </a:xfrm>
          <a:prstGeom prst="rect">
            <a:avLst/>
          </a:prstGeom>
          <a:effectLst/>
        </p:spPr>
      </p:pic>
      <p:sp>
        <p:nvSpPr>
          <p:cNvPr id="5" name="Rectangle 4">
            <a:extLst>
              <a:ext uri="{FF2B5EF4-FFF2-40B4-BE49-F238E27FC236}">
                <a16:creationId xmlns:a16="http://schemas.microsoft.com/office/drawing/2014/main" id="{59FD77FE-D8AE-0045-A464-F491F23489DC}"/>
              </a:ext>
            </a:extLst>
          </p:cNvPr>
          <p:cNvSpPr/>
          <p:nvPr userDrawn="1"/>
        </p:nvSpPr>
        <p:spPr>
          <a:xfrm>
            <a:off x="0" y="662940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DC6846A-C423-4747-ABF2-B414A1E11EE9}"/>
              </a:ext>
            </a:extLst>
          </p:cNvPr>
          <p:cNvSpPr txBox="1"/>
          <p:nvPr userDrawn="1"/>
        </p:nvSpPr>
        <p:spPr>
          <a:xfrm>
            <a:off x="1731524" y="3367831"/>
            <a:ext cx="5680953" cy="307777"/>
          </a:xfrm>
          <a:prstGeom prst="rect">
            <a:avLst/>
          </a:prstGeom>
          <a:noFill/>
        </p:spPr>
        <p:txBody>
          <a:bodyPr wrap="square" rtlCol="0">
            <a:spAutoFit/>
          </a:bodyPr>
          <a:lstStyle/>
          <a:p>
            <a:pPr algn="ctr"/>
            <a:r>
              <a:rPr lang="en-US" sz="1400" b="1" cap="all" spc="100" baseline="0">
                <a:solidFill>
                  <a:schemeClr val="bg1"/>
                </a:solidFill>
              </a:rPr>
              <a:t>Check out our other campaigns</a:t>
            </a:r>
          </a:p>
        </p:txBody>
      </p:sp>
      <p:sp>
        <p:nvSpPr>
          <p:cNvPr id="18" name="TextBox 17">
            <a:extLst>
              <a:ext uri="{FF2B5EF4-FFF2-40B4-BE49-F238E27FC236}">
                <a16:creationId xmlns:a16="http://schemas.microsoft.com/office/drawing/2014/main" id="{215274F0-9B11-4F4F-A983-69BD35EA3DA1}"/>
              </a:ext>
            </a:extLst>
          </p:cNvPr>
          <p:cNvSpPr txBox="1"/>
          <p:nvPr userDrawn="1"/>
        </p:nvSpPr>
        <p:spPr>
          <a:xfrm>
            <a:off x="3202197" y="2321230"/>
            <a:ext cx="2739607" cy="369332"/>
          </a:xfrm>
          <a:prstGeom prst="rect">
            <a:avLst/>
          </a:prstGeom>
          <a:noFill/>
        </p:spPr>
        <p:txBody>
          <a:bodyPr wrap="square" rtlCol="0">
            <a:spAutoFit/>
          </a:bodyPr>
          <a:lstStyle/>
          <a:p>
            <a:pPr algn="ctr"/>
            <a:r>
              <a:rPr lang="en-US" sz="1800" spc="50" baseline="0">
                <a:solidFill>
                  <a:schemeClr val="bg1"/>
                </a:solidFill>
              </a:rPr>
              <a:t>www.ownyourlimits.org</a:t>
            </a:r>
          </a:p>
        </p:txBody>
      </p:sp>
      <p:grpSp>
        <p:nvGrpSpPr>
          <p:cNvPr id="3" name="Group 2">
            <a:extLst>
              <a:ext uri="{FF2B5EF4-FFF2-40B4-BE49-F238E27FC236}">
                <a16:creationId xmlns:a16="http://schemas.microsoft.com/office/drawing/2014/main" id="{DEE4602B-F591-1443-88FB-FFE33E3235AC}"/>
              </a:ext>
            </a:extLst>
          </p:cNvPr>
          <p:cNvGrpSpPr/>
          <p:nvPr userDrawn="1"/>
        </p:nvGrpSpPr>
        <p:grpSpPr>
          <a:xfrm>
            <a:off x="4795385" y="3922032"/>
            <a:ext cx="2212601" cy="1127418"/>
            <a:chOff x="4795385" y="3983201"/>
            <a:chExt cx="2212601" cy="1127418"/>
          </a:xfrm>
        </p:grpSpPr>
        <p:pic>
          <p:nvPicPr>
            <p:cNvPr id="13" name="Picture 12">
              <a:extLst>
                <a:ext uri="{FF2B5EF4-FFF2-40B4-BE49-F238E27FC236}">
                  <a16:creationId xmlns:a16="http://schemas.microsoft.com/office/drawing/2014/main" id="{4DEE7C63-B9C0-3A48-BC40-ABC9CD34DC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4985" y="3983201"/>
              <a:ext cx="1473400" cy="722415"/>
            </a:xfrm>
            <a:prstGeom prst="rect">
              <a:avLst/>
            </a:prstGeom>
            <a:effectLst/>
          </p:spPr>
        </p:pic>
        <p:sp>
          <p:nvSpPr>
            <p:cNvPr id="11" name="TextBox 10">
              <a:extLst>
                <a:ext uri="{FF2B5EF4-FFF2-40B4-BE49-F238E27FC236}">
                  <a16:creationId xmlns:a16="http://schemas.microsoft.com/office/drawing/2014/main" id="{E3E0B2BE-C120-0A4B-B3CA-F6F1505336EF}"/>
                </a:ext>
              </a:extLst>
            </p:cNvPr>
            <p:cNvSpPr txBox="1"/>
            <p:nvPr userDrawn="1"/>
          </p:nvSpPr>
          <p:spPr>
            <a:xfrm>
              <a:off x="4795385" y="4802842"/>
              <a:ext cx="2212601" cy="307777"/>
            </a:xfrm>
            <a:prstGeom prst="rect">
              <a:avLst/>
            </a:prstGeom>
            <a:noFill/>
          </p:spPr>
          <p:txBody>
            <a:bodyPr wrap="square" rtlCol="0">
              <a:spAutoFit/>
            </a:bodyPr>
            <a:lstStyle/>
            <a:p>
              <a:pPr algn="ctr">
                <a:lnSpc>
                  <a:spcPct val="100000"/>
                </a:lnSpc>
                <a:spcBef>
                  <a:spcPts val="0"/>
                </a:spcBef>
                <a:spcAft>
                  <a:spcPts val="0"/>
                </a:spcAft>
              </a:pPr>
              <a:r>
                <a:rPr lang="en-US" sz="1400" spc="50" baseline="0">
                  <a:solidFill>
                    <a:schemeClr val="bg1"/>
                  </a:solidFill>
                </a:rPr>
                <a:t>www.toomuchtolose.org</a:t>
              </a:r>
            </a:p>
          </p:txBody>
        </p:sp>
      </p:grpSp>
      <p:sp>
        <p:nvSpPr>
          <p:cNvPr id="12" name="TextBox 11">
            <a:extLst>
              <a:ext uri="{FF2B5EF4-FFF2-40B4-BE49-F238E27FC236}">
                <a16:creationId xmlns:a16="http://schemas.microsoft.com/office/drawing/2014/main" id="{30AFB0C7-5DB3-8246-911F-2A0545F120D5}"/>
              </a:ext>
            </a:extLst>
          </p:cNvPr>
          <p:cNvSpPr txBox="1"/>
          <p:nvPr userDrawn="1"/>
        </p:nvSpPr>
        <p:spPr>
          <a:xfrm>
            <a:off x="1731524" y="610740"/>
            <a:ext cx="5680953" cy="369332"/>
          </a:xfrm>
          <a:prstGeom prst="rect">
            <a:avLst/>
          </a:prstGeom>
          <a:noFill/>
        </p:spPr>
        <p:txBody>
          <a:bodyPr wrap="square" rtlCol="0">
            <a:spAutoFit/>
          </a:bodyPr>
          <a:lstStyle/>
          <a:p>
            <a:pPr algn="ctr"/>
            <a:r>
              <a:rPr lang="en-US" b="1" cap="all" spc="100" baseline="0">
                <a:solidFill>
                  <a:schemeClr val="bg1"/>
                </a:solidFill>
              </a:rPr>
              <a:t>Visit us</a:t>
            </a:r>
          </a:p>
        </p:txBody>
      </p:sp>
      <p:grpSp>
        <p:nvGrpSpPr>
          <p:cNvPr id="2" name="Group 1">
            <a:extLst>
              <a:ext uri="{FF2B5EF4-FFF2-40B4-BE49-F238E27FC236}">
                <a16:creationId xmlns:a16="http://schemas.microsoft.com/office/drawing/2014/main" id="{E05A87B4-355C-F64E-BCDA-82935B2C9E10}"/>
              </a:ext>
            </a:extLst>
          </p:cNvPr>
          <p:cNvGrpSpPr/>
          <p:nvPr userDrawn="1"/>
        </p:nvGrpSpPr>
        <p:grpSpPr>
          <a:xfrm>
            <a:off x="2159243" y="4064067"/>
            <a:ext cx="2212601" cy="985385"/>
            <a:chOff x="2159243" y="4125236"/>
            <a:chExt cx="2212601" cy="985385"/>
          </a:xfrm>
        </p:grpSpPr>
        <p:sp>
          <p:nvSpPr>
            <p:cNvPr id="21" name="TextBox 20">
              <a:extLst>
                <a:ext uri="{FF2B5EF4-FFF2-40B4-BE49-F238E27FC236}">
                  <a16:creationId xmlns:a16="http://schemas.microsoft.com/office/drawing/2014/main" id="{1EF37034-EBB6-7A41-8468-E5BBDBE54027}"/>
                </a:ext>
              </a:extLst>
            </p:cNvPr>
            <p:cNvSpPr txBox="1"/>
            <p:nvPr userDrawn="1"/>
          </p:nvSpPr>
          <p:spPr>
            <a:xfrm>
              <a:off x="2159243" y="4802844"/>
              <a:ext cx="2212601" cy="307777"/>
            </a:xfrm>
            <a:prstGeom prst="rect">
              <a:avLst/>
            </a:prstGeom>
            <a:noFill/>
          </p:spPr>
          <p:txBody>
            <a:bodyPr wrap="square" rtlCol="0">
              <a:spAutoFit/>
            </a:bodyPr>
            <a:lstStyle/>
            <a:p>
              <a:pPr algn="ctr"/>
              <a:r>
                <a:rPr lang="en-US" sz="1400" spc="50" baseline="0">
                  <a:solidFill>
                    <a:schemeClr val="bg1"/>
                  </a:solidFill>
                </a:rPr>
                <a:t>www.ycq2.org</a:t>
              </a:r>
              <a:endParaRPr lang="en-US" sz="1200" spc="50" baseline="0">
                <a:solidFill>
                  <a:schemeClr val="bg1"/>
                </a:solidFill>
              </a:endParaRPr>
            </a:p>
          </p:txBody>
        </p:sp>
        <p:pic>
          <p:nvPicPr>
            <p:cNvPr id="23" name="Picture 22">
              <a:extLst>
                <a:ext uri="{FF2B5EF4-FFF2-40B4-BE49-F238E27FC236}">
                  <a16:creationId xmlns:a16="http://schemas.microsoft.com/office/drawing/2014/main" id="{97A77E79-CB24-164E-86B3-749F4DED19F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59243" y="4125236"/>
              <a:ext cx="2212601" cy="438345"/>
            </a:xfrm>
            <a:prstGeom prst="rect">
              <a:avLst/>
            </a:prstGeom>
            <a:effectLst/>
          </p:spPr>
        </p:pic>
      </p:grpSp>
      <p:grpSp>
        <p:nvGrpSpPr>
          <p:cNvPr id="19" name="Group 18">
            <a:extLst>
              <a:ext uri="{FF2B5EF4-FFF2-40B4-BE49-F238E27FC236}">
                <a16:creationId xmlns:a16="http://schemas.microsoft.com/office/drawing/2014/main" id="{37659312-A2FA-7B4E-A5DF-3A7D97CD9D53}"/>
              </a:ext>
            </a:extLst>
          </p:cNvPr>
          <p:cNvGrpSpPr/>
          <p:nvPr userDrawn="1"/>
        </p:nvGrpSpPr>
        <p:grpSpPr>
          <a:xfrm>
            <a:off x="2966006" y="5232210"/>
            <a:ext cx="3211989" cy="1011258"/>
            <a:chOff x="2866394" y="5371021"/>
            <a:chExt cx="3211989" cy="1011258"/>
          </a:xfrm>
        </p:grpSpPr>
        <p:pic>
          <p:nvPicPr>
            <p:cNvPr id="20" name="Picture 19">
              <a:extLst>
                <a:ext uri="{FF2B5EF4-FFF2-40B4-BE49-F238E27FC236}">
                  <a16:creationId xmlns:a16="http://schemas.microsoft.com/office/drawing/2014/main" id="{57BBF1A6-2872-9B4E-86C0-22EE6576F36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866394" y="5371021"/>
              <a:ext cx="1490275" cy="1011258"/>
            </a:xfrm>
            <a:prstGeom prst="rect">
              <a:avLst/>
            </a:prstGeom>
          </p:spPr>
        </p:pic>
        <p:pic>
          <p:nvPicPr>
            <p:cNvPr id="24" name="Picture 23">
              <a:extLst>
                <a:ext uri="{FF2B5EF4-FFF2-40B4-BE49-F238E27FC236}">
                  <a16:creationId xmlns:a16="http://schemas.microsoft.com/office/drawing/2014/main" id="{C0344CAC-3802-BA4A-A31B-2C865629F538}"/>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4588108" y="5669601"/>
              <a:ext cx="1490275" cy="645786"/>
            </a:xfrm>
            <a:prstGeom prst="rect">
              <a:avLst/>
            </a:prstGeom>
          </p:spPr>
        </p:pic>
      </p:grpSp>
    </p:spTree>
    <p:extLst>
      <p:ext uri="{BB962C8B-B14F-4D97-AF65-F5344CB8AC3E}">
        <p14:creationId xmlns:p14="http://schemas.microsoft.com/office/powerpoint/2010/main" val="4091808803"/>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Back Cover">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695D716-5245-2491-0983-3AA9919AE023}"/>
              </a:ext>
            </a:extLst>
          </p:cNvPr>
          <p:cNvGrpSpPr/>
          <p:nvPr userDrawn="1"/>
        </p:nvGrpSpPr>
        <p:grpSpPr>
          <a:xfrm>
            <a:off x="-1" y="-875107"/>
            <a:ext cx="9729367" cy="3278934"/>
            <a:chOff x="-1" y="930921"/>
            <a:chExt cx="9729367" cy="3278934"/>
          </a:xfrm>
        </p:grpSpPr>
        <p:sp>
          <p:nvSpPr>
            <p:cNvPr id="3" name="Rectangle 2">
              <a:extLst>
                <a:ext uri="{FF2B5EF4-FFF2-40B4-BE49-F238E27FC236}">
                  <a16:creationId xmlns:a16="http://schemas.microsoft.com/office/drawing/2014/main" id="{2325A66A-9B4C-15A6-8548-2FD2DEE533DA}"/>
                </a:ext>
              </a:extLst>
            </p:cNvPr>
            <p:cNvSpPr/>
            <p:nvPr userDrawn="1"/>
          </p:nvSpPr>
          <p:spPr>
            <a:xfrm>
              <a:off x="-1" y="1778398"/>
              <a:ext cx="9144001" cy="11681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a:extLst>
                <a:ext uri="{FF2B5EF4-FFF2-40B4-BE49-F238E27FC236}">
                  <a16:creationId xmlns:a16="http://schemas.microsoft.com/office/drawing/2014/main" id="{45518D50-41AD-8E19-1E82-457821659CA9}"/>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54531"/>
            <a:stretch/>
          </p:blipFill>
          <p:spPr>
            <a:xfrm>
              <a:off x="0" y="2628917"/>
              <a:ext cx="2379442" cy="1580938"/>
            </a:xfrm>
            <a:prstGeom prst="rect">
              <a:avLst/>
            </a:prstGeom>
          </p:spPr>
        </p:pic>
        <p:pic>
          <p:nvPicPr>
            <p:cNvPr id="5" name="Picture 4">
              <a:extLst>
                <a:ext uri="{FF2B5EF4-FFF2-40B4-BE49-F238E27FC236}">
                  <a16:creationId xmlns:a16="http://schemas.microsoft.com/office/drawing/2014/main" id="{F0322FE5-1451-5458-41B8-8DEB6D15EF88}"/>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1" r="-883"/>
            <a:stretch/>
          </p:blipFill>
          <p:spPr>
            <a:xfrm>
              <a:off x="2792226" y="2771629"/>
              <a:ext cx="4326204" cy="1295515"/>
            </a:xfrm>
            <a:prstGeom prst="rect">
              <a:avLst/>
            </a:prstGeom>
          </p:spPr>
        </p:pic>
        <p:pic>
          <p:nvPicPr>
            <p:cNvPr id="6" name="Picture 5">
              <a:extLst>
                <a:ext uri="{FF2B5EF4-FFF2-40B4-BE49-F238E27FC236}">
                  <a16:creationId xmlns:a16="http://schemas.microsoft.com/office/drawing/2014/main" id="{C3E5ACB5-AFF3-DF48-F7D9-E35CD11F843C}"/>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2500"/>
            <a:stretch/>
          </p:blipFill>
          <p:spPr>
            <a:xfrm>
              <a:off x="0" y="1276422"/>
              <a:ext cx="3277535" cy="1015544"/>
            </a:xfrm>
            <a:prstGeom prst="rect">
              <a:avLst/>
            </a:prstGeom>
          </p:spPr>
        </p:pic>
        <p:pic>
          <p:nvPicPr>
            <p:cNvPr id="7" name="Picture 6">
              <a:extLst>
                <a:ext uri="{FF2B5EF4-FFF2-40B4-BE49-F238E27FC236}">
                  <a16:creationId xmlns:a16="http://schemas.microsoft.com/office/drawing/2014/main" id="{540F16BE-45AB-57C3-DC76-E5E7E59EC8C4}"/>
                </a:ext>
              </a:extLst>
            </p:cNvPr>
            <p:cNvPicPr>
              <a:picLocks noChangeAspect="1"/>
            </p:cNvPicPr>
            <p:nvPr userDrawn="1"/>
          </p:nvPicPr>
          <p:blipFill rotWithShape="1">
            <a:blip r:embed="rId2" cstate="screen">
              <a:alphaModFix amt="3000"/>
              <a:extLst>
                <a:ext uri="{28A0092B-C50C-407E-A947-70E740481C1C}">
                  <a14:useLocalDpi xmlns:a14="http://schemas.microsoft.com/office/drawing/2010/main"/>
                </a:ext>
              </a:extLst>
            </a:blip>
            <a:srcRect l="-1" r="-1"/>
            <a:stretch/>
          </p:blipFill>
          <p:spPr>
            <a:xfrm>
              <a:off x="3670936" y="930921"/>
              <a:ext cx="5233326" cy="1580938"/>
            </a:xfrm>
            <a:prstGeom prst="rect">
              <a:avLst/>
            </a:prstGeom>
          </p:spPr>
        </p:pic>
        <p:pic>
          <p:nvPicPr>
            <p:cNvPr id="11" name="Picture 10">
              <a:extLst>
                <a:ext uri="{FF2B5EF4-FFF2-40B4-BE49-F238E27FC236}">
                  <a16:creationId xmlns:a16="http://schemas.microsoft.com/office/drawing/2014/main" id="{3616D8C1-7256-36C2-A5EA-A83BD1EDB113}"/>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54531"/>
            <a:stretch/>
          </p:blipFill>
          <p:spPr>
            <a:xfrm>
              <a:off x="7349924" y="2628917"/>
              <a:ext cx="2379442" cy="1580938"/>
            </a:xfrm>
            <a:prstGeom prst="rect">
              <a:avLst/>
            </a:prstGeom>
          </p:spPr>
        </p:pic>
      </p:grpSp>
      <p:cxnSp>
        <p:nvCxnSpPr>
          <p:cNvPr id="28" name="Straight Connector 27">
            <a:extLst>
              <a:ext uri="{FF2B5EF4-FFF2-40B4-BE49-F238E27FC236}">
                <a16:creationId xmlns:a16="http://schemas.microsoft.com/office/drawing/2014/main" id="{2A1931E1-268D-C543-7025-7DD4A9DF7E7C}"/>
              </a:ext>
            </a:extLst>
          </p:cNvPr>
          <p:cNvCxnSpPr>
            <a:cxnSpLocks/>
          </p:cNvCxnSpPr>
          <p:nvPr userDrawn="1"/>
        </p:nvCxnSpPr>
        <p:spPr>
          <a:xfrm>
            <a:off x="1845681" y="3247264"/>
            <a:ext cx="5452639" cy="0"/>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957871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1"/>
      </p:bgRef>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ED79E38-9C62-0945-BA2F-6BADC113F447}"/>
              </a:ext>
            </a:extLst>
          </p:cNvPr>
          <p:cNvSpPr/>
          <p:nvPr userDrawn="1"/>
        </p:nvSpPr>
        <p:spPr>
          <a:xfrm>
            <a:off x="0" y="6610022"/>
            <a:ext cx="9143999" cy="247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5">
            <a:extLst>
              <a:ext uri="{FF2B5EF4-FFF2-40B4-BE49-F238E27FC236}">
                <a16:creationId xmlns:a16="http://schemas.microsoft.com/office/drawing/2014/main" id="{6CD0CAE6-2CD5-5C46-BE1F-1E322E1C1D28}"/>
              </a:ext>
            </a:extLst>
          </p:cNvPr>
          <p:cNvSpPr>
            <a:spLocks noGrp="1"/>
          </p:cNvSpPr>
          <p:nvPr>
            <p:ph type="title" hasCustomPrompt="1"/>
          </p:nvPr>
        </p:nvSpPr>
        <p:spPr>
          <a:xfrm>
            <a:off x="1750304" y="2555860"/>
            <a:ext cx="6750068" cy="2186525"/>
          </a:xfrm>
          <a:noFill/>
        </p:spPr>
        <p:txBody>
          <a:bodyPr anchor="ctr">
            <a:noAutofit/>
          </a:bodyPr>
          <a:lstStyle>
            <a:lvl1pPr algn="l">
              <a:lnSpc>
                <a:spcPct val="100000"/>
              </a:lnSpc>
              <a:defRPr sz="5400">
                <a:solidFill>
                  <a:schemeClr val="tx1"/>
                </a:solidFill>
              </a:defRPr>
            </a:lvl1pPr>
          </a:lstStyle>
          <a:p>
            <a:r>
              <a:rPr lang="en-US"/>
              <a:t>presentation template</a:t>
            </a:r>
          </a:p>
        </p:txBody>
      </p:sp>
      <p:sp>
        <p:nvSpPr>
          <p:cNvPr id="40" name="Text Placeholder 2">
            <a:extLst>
              <a:ext uri="{FF2B5EF4-FFF2-40B4-BE49-F238E27FC236}">
                <a16:creationId xmlns:a16="http://schemas.microsoft.com/office/drawing/2014/main" id="{6E93FAD8-D5BB-A642-B797-ABC74E7649EF}"/>
              </a:ext>
            </a:extLst>
          </p:cNvPr>
          <p:cNvSpPr>
            <a:spLocks noGrp="1"/>
          </p:cNvSpPr>
          <p:nvPr>
            <p:ph type="body" idx="1" hasCustomPrompt="1"/>
          </p:nvPr>
        </p:nvSpPr>
        <p:spPr>
          <a:xfrm>
            <a:off x="1750304" y="4760757"/>
            <a:ext cx="6750069" cy="625640"/>
          </a:xfrm>
          <a:noFill/>
        </p:spPr>
        <p:txBody>
          <a:bodyPr anchor="t">
            <a:normAutofit/>
          </a:bodyPr>
          <a:lstStyle>
            <a:lvl1pPr marL="0" indent="0" algn="l">
              <a:buNone/>
              <a:defRPr sz="2000" b="0" spc="100" normalizeH="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Own Your Limits Responsible Drinking Campaign</a:t>
            </a:r>
          </a:p>
        </p:txBody>
      </p:sp>
      <p:sp>
        <p:nvSpPr>
          <p:cNvPr id="41" name="Text Placeholder 2">
            <a:extLst>
              <a:ext uri="{FF2B5EF4-FFF2-40B4-BE49-F238E27FC236}">
                <a16:creationId xmlns:a16="http://schemas.microsoft.com/office/drawing/2014/main" id="{74B759F4-B191-244C-925C-121D588D5260}"/>
              </a:ext>
            </a:extLst>
          </p:cNvPr>
          <p:cNvSpPr>
            <a:spLocks noGrp="1"/>
          </p:cNvSpPr>
          <p:nvPr>
            <p:ph type="body" idx="10" hasCustomPrompt="1"/>
          </p:nvPr>
        </p:nvSpPr>
        <p:spPr>
          <a:xfrm>
            <a:off x="1750304" y="5884506"/>
            <a:ext cx="2931953" cy="501651"/>
          </a:xfrm>
          <a:noFill/>
        </p:spPr>
        <p:txBody>
          <a:bodyPr anchor="ctr">
            <a:normAutofit/>
          </a:bodyPr>
          <a:lstStyle>
            <a:lvl1pPr marL="0" indent="0" algn="l">
              <a:buNone/>
              <a:defRPr sz="1000" b="0" spc="50" normalizeH="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Last updated: October 2021</a:t>
            </a:r>
          </a:p>
        </p:txBody>
      </p:sp>
      <p:grpSp>
        <p:nvGrpSpPr>
          <p:cNvPr id="16" name="Group 15">
            <a:extLst>
              <a:ext uri="{FF2B5EF4-FFF2-40B4-BE49-F238E27FC236}">
                <a16:creationId xmlns:a16="http://schemas.microsoft.com/office/drawing/2014/main" id="{7621E640-8CE9-1A6D-28A9-535F1EEC88CA}"/>
              </a:ext>
            </a:extLst>
          </p:cNvPr>
          <p:cNvGrpSpPr/>
          <p:nvPr userDrawn="1"/>
        </p:nvGrpSpPr>
        <p:grpSpPr>
          <a:xfrm>
            <a:off x="-3007434" y="0"/>
            <a:ext cx="4436490" cy="6858000"/>
            <a:chOff x="-3007434" y="0"/>
            <a:chExt cx="4436490" cy="6858000"/>
          </a:xfrm>
        </p:grpSpPr>
        <p:sp>
          <p:nvSpPr>
            <p:cNvPr id="2" name="Rectangle 1">
              <a:extLst>
                <a:ext uri="{FF2B5EF4-FFF2-40B4-BE49-F238E27FC236}">
                  <a16:creationId xmlns:a16="http://schemas.microsoft.com/office/drawing/2014/main" id="{8D09FDFB-DC37-25D2-027A-5390B415F889}"/>
                </a:ext>
              </a:extLst>
            </p:cNvPr>
            <p:cNvSpPr/>
            <p:nvPr userDrawn="1"/>
          </p:nvSpPr>
          <p:spPr>
            <a:xfrm>
              <a:off x="0" y="0"/>
              <a:ext cx="132745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E8CF7E1-D9CE-F3F0-FA1B-323FB10D9866}"/>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54531"/>
            <a:stretch/>
          </p:blipFill>
          <p:spPr>
            <a:xfrm>
              <a:off x="-3007433" y="2790931"/>
              <a:ext cx="2379442" cy="1580938"/>
            </a:xfrm>
            <a:prstGeom prst="rect">
              <a:avLst/>
            </a:prstGeom>
          </p:spPr>
        </p:pic>
        <p:pic>
          <p:nvPicPr>
            <p:cNvPr id="5" name="Picture 4">
              <a:extLst>
                <a:ext uri="{FF2B5EF4-FFF2-40B4-BE49-F238E27FC236}">
                  <a16:creationId xmlns:a16="http://schemas.microsoft.com/office/drawing/2014/main" id="{24890D17-26D4-D378-2F5D-B444EB95AEBF}"/>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1657"/>
            <a:stretch/>
          </p:blipFill>
          <p:spPr>
            <a:xfrm>
              <a:off x="-215207" y="2933643"/>
              <a:ext cx="1644263" cy="1295515"/>
            </a:xfrm>
            <a:prstGeom prst="rect">
              <a:avLst/>
            </a:prstGeom>
          </p:spPr>
        </p:pic>
        <p:pic>
          <p:nvPicPr>
            <p:cNvPr id="6" name="Picture 5">
              <a:extLst>
                <a:ext uri="{FF2B5EF4-FFF2-40B4-BE49-F238E27FC236}">
                  <a16:creationId xmlns:a16="http://schemas.microsoft.com/office/drawing/2014/main" id="{6A40B8DB-BFA8-5968-821C-7AFC8387F06C}"/>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2500"/>
            <a:stretch/>
          </p:blipFill>
          <p:spPr>
            <a:xfrm>
              <a:off x="-3007433" y="1289623"/>
              <a:ext cx="3537448" cy="1096078"/>
            </a:xfrm>
            <a:prstGeom prst="rect">
              <a:avLst/>
            </a:prstGeom>
          </p:spPr>
        </p:pic>
        <p:pic>
          <p:nvPicPr>
            <p:cNvPr id="7" name="Picture 6">
              <a:extLst>
                <a:ext uri="{FF2B5EF4-FFF2-40B4-BE49-F238E27FC236}">
                  <a16:creationId xmlns:a16="http://schemas.microsoft.com/office/drawing/2014/main" id="{50FCD3DC-7D1D-5DB4-22B7-814E65B7D60F}"/>
                </a:ext>
              </a:extLst>
            </p:cNvPr>
            <p:cNvPicPr>
              <a:picLocks noChangeAspect="1"/>
            </p:cNvPicPr>
            <p:nvPr userDrawn="1"/>
          </p:nvPicPr>
          <p:blipFill rotWithShape="1">
            <a:blip r:embed="rId3"/>
            <a:srcRect/>
            <a:stretch/>
          </p:blipFill>
          <p:spPr>
            <a:xfrm>
              <a:off x="952863" y="947014"/>
              <a:ext cx="374594" cy="1580938"/>
            </a:xfrm>
            <a:prstGeom prst="rect">
              <a:avLst/>
            </a:prstGeom>
          </p:spPr>
        </p:pic>
        <p:pic>
          <p:nvPicPr>
            <p:cNvPr id="9" name="Picture 8">
              <a:extLst>
                <a:ext uri="{FF2B5EF4-FFF2-40B4-BE49-F238E27FC236}">
                  <a16:creationId xmlns:a16="http://schemas.microsoft.com/office/drawing/2014/main" id="{3C258C10-979B-355B-C1D9-812673A470EA}"/>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t="36096" r="70523" b="1497"/>
            <a:stretch/>
          </p:blipFill>
          <p:spPr>
            <a:xfrm>
              <a:off x="257978" y="1"/>
              <a:ext cx="1069478" cy="684034"/>
            </a:xfrm>
            <a:prstGeom prst="rect">
              <a:avLst/>
            </a:prstGeom>
          </p:spPr>
        </p:pic>
        <p:pic>
          <p:nvPicPr>
            <p:cNvPr id="10" name="Picture 9">
              <a:extLst>
                <a:ext uri="{FF2B5EF4-FFF2-40B4-BE49-F238E27FC236}">
                  <a16:creationId xmlns:a16="http://schemas.microsoft.com/office/drawing/2014/main" id="{997562D2-5002-8D24-9318-D075911A9241}"/>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43966" t="39057" b="-2"/>
            <a:stretch/>
          </p:blipFill>
          <p:spPr>
            <a:xfrm>
              <a:off x="-3007433" y="0"/>
              <a:ext cx="2932334" cy="963490"/>
            </a:xfrm>
            <a:prstGeom prst="rect">
              <a:avLst/>
            </a:prstGeom>
          </p:spPr>
        </p:pic>
        <p:pic>
          <p:nvPicPr>
            <p:cNvPr id="11" name="Picture 10">
              <a:extLst>
                <a:ext uri="{FF2B5EF4-FFF2-40B4-BE49-F238E27FC236}">
                  <a16:creationId xmlns:a16="http://schemas.microsoft.com/office/drawing/2014/main" id="{8201E8EF-7FCB-9A9B-F034-A315D8FD98C5}"/>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5671" r="11494"/>
            <a:stretch/>
          </p:blipFill>
          <p:spPr>
            <a:xfrm>
              <a:off x="-3007433" y="4634849"/>
              <a:ext cx="4334889" cy="1580938"/>
            </a:xfrm>
            <a:prstGeom prst="rect">
              <a:avLst/>
            </a:prstGeom>
          </p:spPr>
        </p:pic>
        <p:pic>
          <p:nvPicPr>
            <p:cNvPr id="14" name="Picture 13">
              <a:extLst>
                <a:ext uri="{FF2B5EF4-FFF2-40B4-BE49-F238E27FC236}">
                  <a16:creationId xmlns:a16="http://schemas.microsoft.com/office/drawing/2014/main" id="{FBE3759A-AC04-55FC-9391-2C06053BED08}"/>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70489" t="-42" b="65401"/>
            <a:stretch/>
          </p:blipFill>
          <p:spPr>
            <a:xfrm>
              <a:off x="-3007434" y="6478307"/>
              <a:ext cx="1070695" cy="379693"/>
            </a:xfrm>
            <a:prstGeom prst="rect">
              <a:avLst/>
            </a:prstGeom>
          </p:spPr>
        </p:pic>
        <p:pic>
          <p:nvPicPr>
            <p:cNvPr id="15" name="Picture 14">
              <a:extLst>
                <a:ext uri="{FF2B5EF4-FFF2-40B4-BE49-F238E27FC236}">
                  <a16:creationId xmlns:a16="http://schemas.microsoft.com/office/drawing/2014/main" id="{BE61728F-D1C4-5F06-54A3-6FB217E19E68}"/>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t="1" r="31404" b="70726"/>
            <a:stretch/>
          </p:blipFill>
          <p:spPr>
            <a:xfrm>
              <a:off x="-1614145" y="6478307"/>
              <a:ext cx="2941601" cy="379233"/>
            </a:xfrm>
            <a:prstGeom prst="rect">
              <a:avLst/>
            </a:prstGeom>
          </p:spPr>
        </p:pic>
      </p:grpSp>
    </p:spTree>
    <p:extLst>
      <p:ext uri="{BB962C8B-B14F-4D97-AF65-F5344CB8AC3E}">
        <p14:creationId xmlns:p14="http://schemas.microsoft.com/office/powerpoint/2010/main" val="232078815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439E35-8297-8D46-A0D6-3356FE683ACF}"/>
              </a:ext>
            </a:extLst>
          </p:cNvPr>
          <p:cNvSpPr>
            <a:spLocks noGrp="1"/>
          </p:cNvSpPr>
          <p:nvPr>
            <p:ph type="title" hasCustomPrompt="1"/>
          </p:nvPr>
        </p:nvSpPr>
        <p:spPr>
          <a:xfrm>
            <a:off x="628650" y="2971800"/>
            <a:ext cx="7886700" cy="914400"/>
          </a:xfrm>
        </p:spPr>
        <p:txBody>
          <a:bodyPr>
            <a:normAutofit/>
          </a:bodyPr>
          <a:lstStyle>
            <a:lvl1pPr algn="ctr">
              <a:defRPr sz="1800" b="0" i="1" cap="none" spc="150" baseline="0">
                <a:solidFill>
                  <a:schemeClr val="bg1"/>
                </a:solidFill>
              </a:defRPr>
            </a:lvl1pPr>
          </a:lstStyle>
          <a:p>
            <a:r>
              <a:rPr lang="en-US"/>
              <a:t>Quote or Disclaimer Slide</a:t>
            </a:r>
          </a:p>
        </p:txBody>
      </p:sp>
    </p:spTree>
    <p:extLst>
      <p:ext uri="{BB962C8B-B14F-4D97-AF65-F5344CB8AC3E}">
        <p14:creationId xmlns:p14="http://schemas.microsoft.com/office/powerpoint/2010/main" val="29741387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0146CF-6231-864B-A854-9E63BBCFF4C2}"/>
              </a:ext>
            </a:extLst>
          </p:cNvPr>
          <p:cNvSpPr/>
          <p:nvPr userDrawn="1"/>
        </p:nvSpPr>
        <p:spPr>
          <a:xfrm>
            <a:off x="4809112" y="0"/>
            <a:ext cx="4334888"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628650" y="593388"/>
            <a:ext cx="3017004" cy="5603131"/>
          </a:xfrm>
        </p:spPr>
        <p:txBody>
          <a:bodyPr/>
          <a:lstStyle>
            <a:lvl1pPr marL="0" indent="0">
              <a:buNone/>
              <a:defRPr cap="all" spc="100" baseline="0"/>
            </a:lvl1pPr>
          </a:lstStyle>
          <a:p>
            <a:pPr lvl="0"/>
            <a:r>
              <a:rPr lang="en-US"/>
              <a:t>CLICK TO EDIT MASTER TEXT STYLE</a:t>
            </a:r>
          </a:p>
        </p:txBody>
      </p:sp>
      <p:sp>
        <p:nvSpPr>
          <p:cNvPr id="10" name="Content Placeholder 2">
            <a:extLst>
              <a:ext uri="{FF2B5EF4-FFF2-40B4-BE49-F238E27FC236}">
                <a16:creationId xmlns:a16="http://schemas.microsoft.com/office/drawing/2014/main" id="{BFFB335B-A406-F243-B7A2-5A0ED195E0FD}"/>
              </a:ext>
            </a:extLst>
          </p:cNvPr>
          <p:cNvSpPr>
            <a:spLocks noGrp="1"/>
          </p:cNvSpPr>
          <p:nvPr>
            <p:ph idx="16" hasCustomPrompt="1"/>
          </p:nvPr>
        </p:nvSpPr>
        <p:spPr>
          <a:xfrm>
            <a:off x="3655383" y="593388"/>
            <a:ext cx="525080" cy="5603131"/>
          </a:xfrm>
        </p:spPr>
        <p:txBody>
          <a:bodyPr/>
          <a:lstStyle>
            <a:lvl1pPr marL="0" indent="0">
              <a:buNone/>
              <a:defRPr spc="100" baseline="0"/>
            </a:lvl1pPr>
          </a:lstStyle>
          <a:p>
            <a:pPr lvl="0"/>
            <a:r>
              <a:rPr lang="en-US"/>
              <a:t>01</a:t>
            </a:r>
          </a:p>
        </p:txBody>
      </p:sp>
      <p:sp>
        <p:nvSpPr>
          <p:cNvPr id="4" name="Title 3">
            <a:extLst>
              <a:ext uri="{FF2B5EF4-FFF2-40B4-BE49-F238E27FC236}">
                <a16:creationId xmlns:a16="http://schemas.microsoft.com/office/drawing/2014/main" id="{9A439E35-8297-8D46-A0D6-3356FE683ACF}"/>
              </a:ext>
            </a:extLst>
          </p:cNvPr>
          <p:cNvSpPr>
            <a:spLocks noGrp="1"/>
          </p:cNvSpPr>
          <p:nvPr>
            <p:ph type="title"/>
          </p:nvPr>
        </p:nvSpPr>
        <p:spPr>
          <a:xfrm>
            <a:off x="5437762" y="593388"/>
            <a:ext cx="3077588" cy="1400783"/>
          </a:xfrm>
        </p:spPr>
        <p:txBody>
          <a:bodyPr anchor="t"/>
          <a:lstStyle>
            <a:lvl1pPr>
              <a:defRPr>
                <a:solidFill>
                  <a:schemeClr val="bg1"/>
                </a:solidFill>
              </a:defRPr>
            </a:lvl1pPr>
          </a:lstStyle>
          <a:p>
            <a:r>
              <a:rPr lang="en-US"/>
              <a:t>Click to edit Master title style</a:t>
            </a:r>
          </a:p>
        </p:txBody>
      </p:sp>
      <p:pic>
        <p:nvPicPr>
          <p:cNvPr id="37" name="Picture 36">
            <a:extLst>
              <a:ext uri="{FF2B5EF4-FFF2-40B4-BE49-F238E27FC236}">
                <a16:creationId xmlns:a16="http://schemas.microsoft.com/office/drawing/2014/main" id="{356F3AA6-B11F-3149-B182-33D34710E6A3}"/>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54531"/>
          <a:stretch/>
        </p:blipFill>
        <p:spPr>
          <a:xfrm>
            <a:off x="4809111" y="2790931"/>
            <a:ext cx="2379442" cy="1580938"/>
          </a:xfrm>
          <a:prstGeom prst="rect">
            <a:avLst/>
          </a:prstGeom>
        </p:spPr>
      </p:pic>
      <p:pic>
        <p:nvPicPr>
          <p:cNvPr id="38" name="Picture 37">
            <a:extLst>
              <a:ext uri="{FF2B5EF4-FFF2-40B4-BE49-F238E27FC236}">
                <a16:creationId xmlns:a16="http://schemas.microsoft.com/office/drawing/2014/main" id="{EC3A48B6-9E49-C44D-A11D-B9A08CA308A8}"/>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1657"/>
          <a:stretch/>
        </p:blipFill>
        <p:spPr>
          <a:xfrm>
            <a:off x="7601337" y="2933643"/>
            <a:ext cx="1644263" cy="1295515"/>
          </a:xfrm>
          <a:prstGeom prst="rect">
            <a:avLst/>
          </a:prstGeom>
        </p:spPr>
      </p:pic>
      <p:pic>
        <p:nvPicPr>
          <p:cNvPr id="40" name="Picture 39">
            <a:extLst>
              <a:ext uri="{FF2B5EF4-FFF2-40B4-BE49-F238E27FC236}">
                <a16:creationId xmlns:a16="http://schemas.microsoft.com/office/drawing/2014/main" id="{F1CC2CC7-999E-C443-AFF8-072D64F005B8}"/>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2500"/>
          <a:stretch/>
        </p:blipFill>
        <p:spPr>
          <a:xfrm>
            <a:off x="4809111" y="1289623"/>
            <a:ext cx="3537448" cy="1096078"/>
          </a:xfrm>
          <a:prstGeom prst="rect">
            <a:avLst/>
          </a:prstGeom>
        </p:spPr>
      </p:pic>
      <p:pic>
        <p:nvPicPr>
          <p:cNvPr id="42" name="Picture 41">
            <a:extLst>
              <a:ext uri="{FF2B5EF4-FFF2-40B4-BE49-F238E27FC236}">
                <a16:creationId xmlns:a16="http://schemas.microsoft.com/office/drawing/2014/main" id="{93F6189D-AD54-9144-8A15-19D8EB852149}"/>
              </a:ext>
            </a:extLst>
          </p:cNvPr>
          <p:cNvPicPr>
            <a:picLocks noChangeAspect="1"/>
          </p:cNvPicPr>
          <p:nvPr userDrawn="1"/>
        </p:nvPicPr>
        <p:blipFill rotWithShape="1">
          <a:blip r:embed="rId3"/>
          <a:srcRect/>
          <a:stretch/>
        </p:blipFill>
        <p:spPr>
          <a:xfrm>
            <a:off x="8769407" y="947014"/>
            <a:ext cx="374594" cy="1580938"/>
          </a:xfrm>
          <a:prstGeom prst="rect">
            <a:avLst/>
          </a:prstGeom>
        </p:spPr>
      </p:pic>
      <p:pic>
        <p:nvPicPr>
          <p:cNvPr id="43" name="Picture 42">
            <a:extLst>
              <a:ext uri="{FF2B5EF4-FFF2-40B4-BE49-F238E27FC236}">
                <a16:creationId xmlns:a16="http://schemas.microsoft.com/office/drawing/2014/main" id="{C7C7A782-9532-7C4D-9BAD-F416C0EFFDAF}"/>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t="36096" r="70523" b="1497"/>
          <a:stretch/>
        </p:blipFill>
        <p:spPr>
          <a:xfrm>
            <a:off x="8074522" y="1"/>
            <a:ext cx="1069478" cy="684034"/>
          </a:xfrm>
          <a:prstGeom prst="rect">
            <a:avLst/>
          </a:prstGeom>
        </p:spPr>
      </p:pic>
      <p:pic>
        <p:nvPicPr>
          <p:cNvPr id="44" name="Picture 43">
            <a:extLst>
              <a:ext uri="{FF2B5EF4-FFF2-40B4-BE49-F238E27FC236}">
                <a16:creationId xmlns:a16="http://schemas.microsoft.com/office/drawing/2014/main" id="{B8E57247-71BD-CD42-9575-7A267786C4AD}"/>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43966" t="39057" b="-2"/>
          <a:stretch/>
        </p:blipFill>
        <p:spPr>
          <a:xfrm>
            <a:off x="4809111" y="0"/>
            <a:ext cx="2932334" cy="963490"/>
          </a:xfrm>
          <a:prstGeom prst="rect">
            <a:avLst/>
          </a:prstGeom>
        </p:spPr>
      </p:pic>
      <p:pic>
        <p:nvPicPr>
          <p:cNvPr id="46" name="Picture 45">
            <a:extLst>
              <a:ext uri="{FF2B5EF4-FFF2-40B4-BE49-F238E27FC236}">
                <a16:creationId xmlns:a16="http://schemas.microsoft.com/office/drawing/2014/main" id="{5E07772D-6D42-184A-9083-581284D043C6}"/>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5671" r="11494"/>
          <a:stretch/>
        </p:blipFill>
        <p:spPr>
          <a:xfrm>
            <a:off x="4809111" y="4634849"/>
            <a:ext cx="4334889" cy="1580938"/>
          </a:xfrm>
          <a:prstGeom prst="rect">
            <a:avLst/>
          </a:prstGeom>
        </p:spPr>
      </p:pic>
      <p:pic>
        <p:nvPicPr>
          <p:cNvPr id="48" name="Picture 47">
            <a:extLst>
              <a:ext uri="{FF2B5EF4-FFF2-40B4-BE49-F238E27FC236}">
                <a16:creationId xmlns:a16="http://schemas.microsoft.com/office/drawing/2014/main" id="{FED2F192-9220-6046-B439-7F36A9A14171}"/>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70489" t="-42" b="65401"/>
          <a:stretch/>
        </p:blipFill>
        <p:spPr>
          <a:xfrm>
            <a:off x="4809110" y="6478307"/>
            <a:ext cx="1070695" cy="379693"/>
          </a:xfrm>
          <a:prstGeom prst="rect">
            <a:avLst/>
          </a:prstGeom>
        </p:spPr>
      </p:pic>
      <p:pic>
        <p:nvPicPr>
          <p:cNvPr id="49" name="Picture 48">
            <a:extLst>
              <a:ext uri="{FF2B5EF4-FFF2-40B4-BE49-F238E27FC236}">
                <a16:creationId xmlns:a16="http://schemas.microsoft.com/office/drawing/2014/main" id="{805301F0-77DC-854F-A6AC-FBDF5CE06228}"/>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t="1" r="31404" b="70726"/>
          <a:stretch/>
        </p:blipFill>
        <p:spPr>
          <a:xfrm>
            <a:off x="6202399" y="6478307"/>
            <a:ext cx="2941601" cy="379233"/>
          </a:xfrm>
          <a:prstGeom prst="rect">
            <a:avLst/>
          </a:prstGeom>
        </p:spPr>
      </p:pic>
    </p:spTree>
    <p:extLst>
      <p:ext uri="{BB962C8B-B14F-4D97-AF65-F5344CB8AC3E}">
        <p14:creationId xmlns:p14="http://schemas.microsoft.com/office/powerpoint/2010/main" val="186553535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9B859B7D-6F7D-D24A-90BF-3512F96BB40E}"/>
              </a:ext>
            </a:extLst>
          </p:cNvPr>
          <p:cNvPicPr>
            <a:picLocks noChangeAspect="1"/>
          </p:cNvPicPr>
          <p:nvPr userDrawn="1"/>
        </p:nvPicPr>
        <p:blipFill>
          <a:blip r:embed="rId2" cstate="email">
            <a:alphaModFix amt="3000"/>
            <a:extLst>
              <a:ext uri="{28A0092B-C50C-407E-A947-70E740481C1C}">
                <a14:useLocalDpi xmlns:a14="http://schemas.microsoft.com/office/drawing/2010/main"/>
              </a:ext>
            </a:extLst>
          </a:blip>
          <a:stretch>
            <a:fillRect/>
          </a:stretch>
        </p:blipFill>
        <p:spPr>
          <a:xfrm>
            <a:off x="1955448" y="2790931"/>
            <a:ext cx="5233105" cy="1580938"/>
          </a:xfrm>
          <a:prstGeom prst="rect">
            <a:avLst/>
          </a:prstGeom>
        </p:spPr>
      </p:pic>
      <p:pic>
        <p:nvPicPr>
          <p:cNvPr id="14" name="Picture 13">
            <a:extLst>
              <a:ext uri="{FF2B5EF4-FFF2-40B4-BE49-F238E27FC236}">
                <a16:creationId xmlns:a16="http://schemas.microsoft.com/office/drawing/2014/main" id="{04737FC7-9C98-DE40-B618-56E2B240AD7D}"/>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61657"/>
          <a:stretch/>
        </p:blipFill>
        <p:spPr>
          <a:xfrm>
            <a:off x="7601337" y="2933643"/>
            <a:ext cx="1644263" cy="1295515"/>
          </a:xfrm>
          <a:prstGeom prst="rect">
            <a:avLst/>
          </a:prstGeom>
        </p:spPr>
      </p:pic>
      <p:pic>
        <p:nvPicPr>
          <p:cNvPr id="15" name="Picture 14">
            <a:extLst>
              <a:ext uri="{FF2B5EF4-FFF2-40B4-BE49-F238E27FC236}">
                <a16:creationId xmlns:a16="http://schemas.microsoft.com/office/drawing/2014/main" id="{C5566844-3283-3F4A-9296-A9236D357F95}"/>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4026"/>
          <a:stretch/>
        </p:blipFill>
        <p:spPr>
          <a:xfrm>
            <a:off x="-1" y="2933643"/>
            <a:ext cx="1542665" cy="1295515"/>
          </a:xfrm>
          <a:prstGeom prst="rect">
            <a:avLst/>
          </a:prstGeom>
        </p:spPr>
      </p:pic>
      <p:pic>
        <p:nvPicPr>
          <p:cNvPr id="16" name="Picture 15">
            <a:extLst>
              <a:ext uri="{FF2B5EF4-FFF2-40B4-BE49-F238E27FC236}">
                <a16:creationId xmlns:a16="http://schemas.microsoft.com/office/drawing/2014/main" id="{DB1590AE-6AAF-3048-B293-5AABFAC50B10}"/>
              </a:ext>
            </a:extLst>
          </p:cNvPr>
          <p:cNvPicPr>
            <a:picLocks noChangeAspect="1"/>
          </p:cNvPicPr>
          <p:nvPr userDrawn="1"/>
        </p:nvPicPr>
        <p:blipFill>
          <a:blip r:embed="rId2" cstate="screen">
            <a:alphaModFix amt="3000"/>
            <a:extLst>
              <a:ext uri="{28A0092B-C50C-407E-A947-70E740481C1C}">
                <a14:useLocalDpi xmlns:a14="http://schemas.microsoft.com/office/drawing/2010/main"/>
              </a:ext>
            </a:extLst>
          </a:blip>
          <a:stretch>
            <a:fillRect/>
          </a:stretch>
        </p:blipFill>
        <p:spPr>
          <a:xfrm>
            <a:off x="4718401" y="1289623"/>
            <a:ext cx="3628158" cy="1096078"/>
          </a:xfrm>
          <a:prstGeom prst="rect">
            <a:avLst/>
          </a:prstGeom>
        </p:spPr>
      </p:pic>
      <p:pic>
        <p:nvPicPr>
          <p:cNvPr id="17" name="Picture 16">
            <a:extLst>
              <a:ext uri="{FF2B5EF4-FFF2-40B4-BE49-F238E27FC236}">
                <a16:creationId xmlns:a16="http://schemas.microsoft.com/office/drawing/2014/main" id="{62F5E805-6891-2E4D-84EA-402660F34E81}"/>
              </a:ext>
            </a:extLst>
          </p:cNvPr>
          <p:cNvPicPr>
            <a:picLocks noChangeAspect="1"/>
          </p:cNvPicPr>
          <p:nvPr userDrawn="1"/>
        </p:nvPicPr>
        <p:blipFill>
          <a:blip r:embed="rId2" cstate="screen">
            <a:alphaModFix amt="3000"/>
            <a:extLst>
              <a:ext uri="{28A0092B-C50C-407E-A947-70E740481C1C}">
                <a14:useLocalDpi xmlns:a14="http://schemas.microsoft.com/office/drawing/2010/main"/>
              </a:ext>
            </a:extLst>
          </a:blip>
          <a:stretch>
            <a:fillRect/>
          </a:stretch>
        </p:blipFill>
        <p:spPr>
          <a:xfrm>
            <a:off x="7235" y="1189905"/>
            <a:ext cx="4288319" cy="1295515"/>
          </a:xfrm>
          <a:prstGeom prst="rect">
            <a:avLst/>
          </a:prstGeom>
        </p:spPr>
      </p:pic>
      <p:pic>
        <p:nvPicPr>
          <p:cNvPr id="23" name="Picture 22">
            <a:extLst>
              <a:ext uri="{FF2B5EF4-FFF2-40B4-BE49-F238E27FC236}">
                <a16:creationId xmlns:a16="http://schemas.microsoft.com/office/drawing/2014/main" id="{09A2E8F9-4CED-C948-A5B0-9ED51E734B71}"/>
              </a:ext>
            </a:extLst>
          </p:cNvPr>
          <p:cNvPicPr>
            <a:picLocks noChangeAspect="1"/>
          </p:cNvPicPr>
          <p:nvPr userDrawn="1"/>
        </p:nvPicPr>
        <p:blipFill rotWithShape="1">
          <a:blip r:embed="rId3"/>
          <a:srcRect/>
          <a:stretch/>
        </p:blipFill>
        <p:spPr>
          <a:xfrm>
            <a:off x="8769407" y="947014"/>
            <a:ext cx="374594" cy="1580938"/>
          </a:xfrm>
          <a:prstGeom prst="rect">
            <a:avLst/>
          </a:prstGeom>
        </p:spPr>
      </p:pic>
      <p:pic>
        <p:nvPicPr>
          <p:cNvPr id="24" name="Picture 23">
            <a:extLst>
              <a:ext uri="{FF2B5EF4-FFF2-40B4-BE49-F238E27FC236}">
                <a16:creationId xmlns:a16="http://schemas.microsoft.com/office/drawing/2014/main" id="{7B56CA79-BA55-9E46-8517-3254DAC48516}"/>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t="36096" r="70523" b="1497"/>
          <a:stretch/>
        </p:blipFill>
        <p:spPr>
          <a:xfrm>
            <a:off x="8074522" y="1"/>
            <a:ext cx="1069478" cy="684034"/>
          </a:xfrm>
          <a:prstGeom prst="rect">
            <a:avLst/>
          </a:prstGeom>
        </p:spPr>
      </p:pic>
      <p:pic>
        <p:nvPicPr>
          <p:cNvPr id="25" name="Picture 24">
            <a:extLst>
              <a:ext uri="{FF2B5EF4-FFF2-40B4-BE49-F238E27FC236}">
                <a16:creationId xmlns:a16="http://schemas.microsoft.com/office/drawing/2014/main" id="{632FA624-3B96-044D-8514-099399A25511}"/>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t="39057" b="-2"/>
          <a:stretch/>
        </p:blipFill>
        <p:spPr>
          <a:xfrm>
            <a:off x="2508340" y="0"/>
            <a:ext cx="5233105" cy="963490"/>
          </a:xfrm>
          <a:prstGeom prst="rect">
            <a:avLst/>
          </a:prstGeom>
        </p:spPr>
      </p:pic>
      <p:pic>
        <p:nvPicPr>
          <p:cNvPr id="26" name="Picture 25">
            <a:extLst>
              <a:ext uri="{FF2B5EF4-FFF2-40B4-BE49-F238E27FC236}">
                <a16:creationId xmlns:a16="http://schemas.microsoft.com/office/drawing/2014/main" id="{2B8350F9-D1FD-5C40-BAC8-CA9852912A12}"/>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40045" t="19334"/>
          <a:stretch/>
        </p:blipFill>
        <p:spPr>
          <a:xfrm>
            <a:off x="-1" y="0"/>
            <a:ext cx="2175263" cy="884165"/>
          </a:xfrm>
          <a:prstGeom prst="rect">
            <a:avLst/>
          </a:prstGeom>
        </p:spPr>
      </p:pic>
      <p:pic>
        <p:nvPicPr>
          <p:cNvPr id="27" name="Picture 26">
            <a:extLst>
              <a:ext uri="{FF2B5EF4-FFF2-40B4-BE49-F238E27FC236}">
                <a16:creationId xmlns:a16="http://schemas.microsoft.com/office/drawing/2014/main" id="{84BB5BF9-6567-704B-AC9F-1AE66F55B3A1}"/>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r="11494"/>
          <a:stretch/>
        </p:blipFill>
        <p:spPr>
          <a:xfrm>
            <a:off x="4512391" y="4634849"/>
            <a:ext cx="4631609" cy="1580938"/>
          </a:xfrm>
          <a:prstGeom prst="rect">
            <a:avLst/>
          </a:prstGeom>
        </p:spPr>
      </p:pic>
      <p:pic>
        <p:nvPicPr>
          <p:cNvPr id="28" name="Picture 27">
            <a:extLst>
              <a:ext uri="{FF2B5EF4-FFF2-40B4-BE49-F238E27FC236}">
                <a16:creationId xmlns:a16="http://schemas.microsoft.com/office/drawing/2014/main" id="{873FC958-A080-F240-A933-EAAACDF32DA0}"/>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2754"/>
          <a:stretch/>
        </p:blipFill>
        <p:spPr>
          <a:xfrm>
            <a:off x="7235" y="4777561"/>
            <a:ext cx="4170200" cy="1295515"/>
          </a:xfrm>
          <a:prstGeom prst="rect">
            <a:avLst/>
          </a:prstGeom>
        </p:spPr>
      </p:pic>
      <p:pic>
        <p:nvPicPr>
          <p:cNvPr id="29" name="Picture 28">
            <a:extLst>
              <a:ext uri="{FF2B5EF4-FFF2-40B4-BE49-F238E27FC236}">
                <a16:creationId xmlns:a16="http://schemas.microsoft.com/office/drawing/2014/main" id="{D4D9AE6F-89A4-474C-A746-3ADB192F3FEE}"/>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b="65401"/>
          <a:stretch/>
        </p:blipFill>
        <p:spPr>
          <a:xfrm>
            <a:off x="2251648" y="6478767"/>
            <a:ext cx="3628158" cy="379233"/>
          </a:xfrm>
          <a:prstGeom prst="rect">
            <a:avLst/>
          </a:prstGeom>
        </p:spPr>
      </p:pic>
      <p:pic>
        <p:nvPicPr>
          <p:cNvPr id="31" name="Picture 30">
            <a:extLst>
              <a:ext uri="{FF2B5EF4-FFF2-40B4-BE49-F238E27FC236}">
                <a16:creationId xmlns:a16="http://schemas.microsoft.com/office/drawing/2014/main" id="{8F1D5E3A-4524-4C4D-9544-3C1932C042D0}"/>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t="1" r="31404" b="70726"/>
          <a:stretch/>
        </p:blipFill>
        <p:spPr>
          <a:xfrm>
            <a:off x="6202399" y="6478307"/>
            <a:ext cx="2941601" cy="379233"/>
          </a:xfrm>
          <a:prstGeom prst="rect">
            <a:avLst/>
          </a:prstGeom>
        </p:spPr>
      </p:pic>
      <p:pic>
        <p:nvPicPr>
          <p:cNvPr id="32" name="Picture 31">
            <a:extLst>
              <a:ext uri="{FF2B5EF4-FFF2-40B4-BE49-F238E27FC236}">
                <a16:creationId xmlns:a16="http://schemas.microsoft.com/office/drawing/2014/main" id="{8E3A4E6E-6186-AC4D-8035-398329119DDB}"/>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l="63137" t="1" b="75593"/>
          <a:stretch/>
        </p:blipFill>
        <p:spPr>
          <a:xfrm>
            <a:off x="-1" y="6472157"/>
            <a:ext cx="1929056" cy="385843"/>
          </a:xfrm>
          <a:prstGeom prst="rect">
            <a:avLst/>
          </a:prstGeom>
        </p:spPr>
      </p:pic>
      <p:sp>
        <p:nvSpPr>
          <p:cNvPr id="33" name="Title 1">
            <a:extLst>
              <a:ext uri="{FF2B5EF4-FFF2-40B4-BE49-F238E27FC236}">
                <a16:creationId xmlns:a16="http://schemas.microsoft.com/office/drawing/2014/main" id="{A9635D4C-8277-2C4F-808E-07BBB6702023}"/>
              </a:ext>
            </a:extLst>
          </p:cNvPr>
          <p:cNvSpPr>
            <a:spLocks noGrp="1"/>
          </p:cNvSpPr>
          <p:nvPr>
            <p:ph type="title" hasCustomPrompt="1"/>
          </p:nvPr>
        </p:nvSpPr>
        <p:spPr>
          <a:xfrm>
            <a:off x="623888" y="1861653"/>
            <a:ext cx="7886700" cy="1693639"/>
          </a:xfrm>
          <a:prstGeom prst="rect">
            <a:avLst/>
          </a:prstGeom>
        </p:spPr>
        <p:txBody>
          <a:bodyPr anchor="b">
            <a:normAutofit/>
          </a:bodyPr>
          <a:lstStyle>
            <a:lvl1pPr algn="ctr">
              <a:defRPr sz="5400" baseline="0"/>
            </a:lvl1pPr>
          </a:lstStyle>
          <a:p>
            <a:r>
              <a:rPr lang="en-US"/>
              <a:t>SECTION TITLE</a:t>
            </a:r>
          </a:p>
        </p:txBody>
      </p:sp>
      <p:sp>
        <p:nvSpPr>
          <p:cNvPr id="34" name="Text Placeholder 2">
            <a:extLst>
              <a:ext uri="{FF2B5EF4-FFF2-40B4-BE49-F238E27FC236}">
                <a16:creationId xmlns:a16="http://schemas.microsoft.com/office/drawing/2014/main" id="{E0885BE3-0A31-4844-BEE0-375DCFB604BA}"/>
              </a:ext>
            </a:extLst>
          </p:cNvPr>
          <p:cNvSpPr>
            <a:spLocks noGrp="1"/>
          </p:cNvSpPr>
          <p:nvPr>
            <p:ph type="body" idx="1" hasCustomPrompt="1"/>
          </p:nvPr>
        </p:nvSpPr>
        <p:spPr>
          <a:xfrm>
            <a:off x="623888" y="3582281"/>
            <a:ext cx="7886700" cy="817288"/>
          </a:xfrm>
        </p:spPr>
        <p:txBody>
          <a:bodyPr>
            <a:normAutofit/>
          </a:bodyPr>
          <a:lstStyle>
            <a:lvl1pPr marL="0" indent="0" algn="ctr">
              <a:buNone/>
              <a:defRPr sz="2400" spc="100" normalizeH="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Optional Subtitle</a:t>
            </a:r>
          </a:p>
        </p:txBody>
      </p:sp>
    </p:spTree>
    <p:extLst>
      <p:ext uri="{BB962C8B-B14F-4D97-AF65-F5344CB8AC3E}">
        <p14:creationId xmlns:p14="http://schemas.microsoft.com/office/powerpoint/2010/main" val="3689600272"/>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the Campaign">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84D14176-B367-424B-93E4-0466A2D98AB9}"/>
              </a:ext>
            </a:extLst>
          </p:cNvPr>
          <p:cNvSpPr txBox="1">
            <a:spLocks/>
          </p:cNvSpPr>
          <p:nvPr userDrawn="1"/>
        </p:nvSpPr>
        <p:spPr>
          <a:xfrm>
            <a:off x="628649" y="341828"/>
            <a:ext cx="7886700" cy="914400"/>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cap="all" spc="100" baseline="0">
                <a:solidFill>
                  <a:schemeClr val="tx1"/>
                </a:solidFill>
                <a:latin typeface="+mj-lt"/>
                <a:ea typeface="+mj-ea"/>
                <a:cs typeface="+mj-cs"/>
              </a:defRPr>
            </a:lvl1pPr>
          </a:lstStyle>
          <a:p>
            <a:r>
              <a:rPr lang="en-US"/>
              <a:t>About the campaign</a:t>
            </a:r>
          </a:p>
        </p:txBody>
      </p:sp>
      <p:sp>
        <p:nvSpPr>
          <p:cNvPr id="17" name="Text Placeholder 5">
            <a:extLst>
              <a:ext uri="{FF2B5EF4-FFF2-40B4-BE49-F238E27FC236}">
                <a16:creationId xmlns:a16="http://schemas.microsoft.com/office/drawing/2014/main" id="{FEAF1624-D7A3-3F41-A3C8-AA3942F72BC1}"/>
              </a:ext>
            </a:extLst>
          </p:cNvPr>
          <p:cNvSpPr txBox="1">
            <a:spLocks/>
          </p:cNvSpPr>
          <p:nvPr userDrawn="1"/>
        </p:nvSpPr>
        <p:spPr>
          <a:xfrm>
            <a:off x="3602039" y="1263565"/>
            <a:ext cx="4913310" cy="1355986"/>
          </a:xfrm>
          <a:prstGeom prst="rect">
            <a:avLst/>
          </a:prstGeom>
        </p:spPr>
        <p:txBody>
          <a:bodyPr/>
          <a:lstStyle>
            <a:lvl1pPr marL="0" indent="0" algn="l" defTabSz="914400" rtl="0" eaLnBrk="1" latinLnBrk="0" hangingPunct="1">
              <a:lnSpc>
                <a:spcPct val="114000"/>
              </a:lnSpc>
              <a:spcBef>
                <a:spcPts val="800"/>
              </a:spcBef>
              <a:buFont typeface="Arial" panose="020B0604020202020204" pitchFamily="34" charset="0"/>
              <a:buNone/>
              <a:defRPr lang="en-US" sz="1400" kern="1200" smtClean="0">
                <a:solidFill>
                  <a:schemeClr val="tx1"/>
                </a:solidFill>
                <a:effectLst/>
                <a:latin typeface="+mj-lt"/>
                <a:ea typeface="+mn-ea"/>
                <a:cs typeface="+mn-cs"/>
              </a:defRPr>
            </a:lvl1pPr>
            <a:lvl2pPr marL="457200" indent="0" algn="l" defTabSz="914400" rtl="0" eaLnBrk="1" latinLnBrk="0" hangingPunct="1">
              <a:lnSpc>
                <a:spcPct val="114000"/>
              </a:lnSpc>
              <a:spcBef>
                <a:spcPts val="200"/>
              </a:spcBef>
              <a:buFont typeface="Courier New" panose="02070309020205020404" pitchFamily="49" charset="0"/>
              <a:buNone/>
              <a:defRPr sz="1800" kern="1200">
                <a:solidFill>
                  <a:schemeClr val="tx1"/>
                </a:solidFill>
                <a:latin typeface="+mn-lt"/>
                <a:ea typeface="+mn-ea"/>
                <a:cs typeface="+mn-cs"/>
              </a:defRPr>
            </a:lvl2pPr>
            <a:lvl3pPr marL="914400" indent="0" algn="l" defTabSz="914400" rtl="0" eaLnBrk="1" latinLnBrk="0" hangingPunct="1">
              <a:lnSpc>
                <a:spcPct val="114000"/>
              </a:lnSpc>
              <a:spcBef>
                <a:spcPts val="200"/>
              </a:spcBef>
              <a:buFont typeface="Wingdings" pitchFamily="2" charset="2"/>
              <a:buNone/>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solidFill>
                <a:latin typeface="+mn-lt"/>
                <a:ea typeface="+mn-ea"/>
                <a:cs typeface="+mn-cs"/>
              </a:defRPr>
            </a:lvl4pPr>
            <a:lvl5pPr marL="234950" indent="-234950" algn="l" defTabSz="914400" rtl="0" eaLnBrk="1" latinLnBrk="0" hangingPunct="1">
              <a:lnSpc>
                <a:spcPct val="114000"/>
              </a:lnSpc>
              <a:spcBef>
                <a:spcPts val="800"/>
              </a:spcBef>
              <a:buFont typeface="Arial" panose="020B0604020202020204" pitchFamily="34" charset="0"/>
              <a:buChar char="•"/>
              <a:tabLst/>
              <a:defRPr sz="2000" b="1" kern="1200" spc="100" baseline="0">
                <a:solidFill>
                  <a:schemeClr val="tx1">
                    <a:lumMod val="75000"/>
                    <a:lumOff val="25000"/>
                  </a:schemeClr>
                </a:solidFill>
                <a:latin typeface="+mn-lt"/>
                <a:ea typeface="+mn-ea"/>
                <a:cs typeface="+mn-cs"/>
              </a:defRPr>
            </a:lvl5pPr>
            <a:lvl6pPr marL="234950" indent="-227013" algn="l" defTabSz="914400" rtl="0" eaLnBrk="1" latinLnBrk="0" hangingPunct="1">
              <a:lnSpc>
                <a:spcPct val="114000"/>
              </a:lnSpc>
              <a:spcBef>
                <a:spcPts val="800"/>
              </a:spcBef>
              <a:buFont typeface="Arial" panose="020B0604020202020204" pitchFamily="34" charset="0"/>
              <a:buChar char="•"/>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a:t>Launched September 2019</a:t>
            </a:r>
          </a:p>
          <a:p>
            <a:r>
              <a:rPr lang="en-US" sz="1800"/>
              <a:t>Own Your Limits educates Service members on how to drink responsibly, if they choose to drink alcohol.</a:t>
            </a:r>
          </a:p>
        </p:txBody>
      </p:sp>
      <p:cxnSp>
        <p:nvCxnSpPr>
          <p:cNvPr id="20" name="Straight Connector 19">
            <a:extLst>
              <a:ext uri="{FF2B5EF4-FFF2-40B4-BE49-F238E27FC236}">
                <a16:creationId xmlns:a16="http://schemas.microsoft.com/office/drawing/2014/main" id="{7331C91B-926B-644B-B0D4-CB1422B782AE}"/>
              </a:ext>
            </a:extLst>
          </p:cNvPr>
          <p:cNvCxnSpPr>
            <a:cxnSpLocks/>
          </p:cNvCxnSpPr>
          <p:nvPr userDrawn="1"/>
        </p:nvCxnSpPr>
        <p:spPr>
          <a:xfrm>
            <a:off x="721353" y="2926118"/>
            <a:ext cx="779399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8">
            <a:extLst>
              <a:ext uri="{FF2B5EF4-FFF2-40B4-BE49-F238E27FC236}">
                <a16:creationId xmlns:a16="http://schemas.microsoft.com/office/drawing/2014/main" id="{347BF09A-64AC-B94C-BB19-6F1D94927976}"/>
              </a:ext>
            </a:extLst>
          </p:cNvPr>
          <p:cNvSpPr txBox="1">
            <a:spLocks/>
          </p:cNvSpPr>
          <p:nvPr userDrawn="1"/>
        </p:nvSpPr>
        <p:spPr>
          <a:xfrm>
            <a:off x="616277" y="3264811"/>
            <a:ext cx="7886700" cy="2662396"/>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4000"/>
              </a:lnSpc>
              <a:spcBef>
                <a:spcPts val="200"/>
              </a:spcBef>
              <a:buFont typeface="Courier New" panose="02070309020205020404" pitchFamily="49" charset="0"/>
              <a:buChar char="o"/>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4000"/>
              </a:lnSpc>
              <a:spcBef>
                <a:spcPts val="2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3pPr>
            <a:lvl4pPr marL="9525" indent="0" algn="l" defTabSz="914400" rtl="0" eaLnBrk="1" latinLnBrk="0" hangingPunct="1">
              <a:lnSpc>
                <a:spcPct val="114000"/>
              </a:lnSpc>
              <a:spcBef>
                <a:spcPts val="800"/>
              </a:spcBef>
              <a:buFont typeface="Arial" panose="020B0604020202020204" pitchFamily="34" charset="0"/>
              <a:buNone/>
              <a:tabLst/>
              <a:defRPr sz="2400" b="1" kern="1200" spc="50" baseline="0">
                <a:solidFill>
                  <a:srgbClr val="EB0000"/>
                </a:solidFill>
                <a:latin typeface="+mn-lt"/>
                <a:ea typeface="+mn-ea"/>
                <a:cs typeface="+mn-cs"/>
              </a:defRPr>
            </a:lvl4pPr>
            <a:lvl5pPr marL="9525" indent="0" algn="l" defTabSz="914400" rtl="0" eaLnBrk="1" latinLnBrk="0" hangingPunct="1">
              <a:lnSpc>
                <a:spcPct val="114000"/>
              </a:lnSpc>
              <a:spcBef>
                <a:spcPts val="800"/>
              </a:spcBef>
              <a:buFont typeface="Arial" panose="020B0604020202020204" pitchFamily="34" charset="0"/>
              <a:buNone/>
              <a:tabLst/>
              <a:defRPr sz="2000" b="1" kern="1200" cap="none" spc="50" baseline="0">
                <a:solidFill>
                  <a:schemeClr val="tx1"/>
                </a:solidFill>
                <a:latin typeface="+mn-lt"/>
                <a:ea typeface="+mn-ea"/>
                <a:cs typeface="+mn-cs"/>
              </a:defRPr>
            </a:lvl5pPr>
            <a:lvl6pPr marL="7938" indent="0" algn="l" defTabSz="914400" rtl="0" eaLnBrk="1" latinLnBrk="0" hangingPunct="1">
              <a:lnSpc>
                <a:spcPct val="114000"/>
              </a:lnSpc>
              <a:spcBef>
                <a:spcPts val="800"/>
              </a:spcBef>
              <a:buFont typeface="Arial" panose="020B0604020202020204" pitchFamily="34" charset="0"/>
              <a:buNone/>
              <a:tabLst/>
              <a:defRPr sz="1800" b="0" i="0" kern="1200" cap="none" spc="100" baseline="0">
                <a:solidFill>
                  <a:srgbClr val="67675F"/>
                </a:solidFill>
                <a:latin typeface="Arial Narrow" panose="020B0604020202020204" pitchFamily="34" charset="0"/>
                <a:ea typeface="+mn-ea"/>
                <a:cs typeface="Arial Narrow"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2000">
                <a:solidFill>
                  <a:schemeClr val="accent5"/>
                </a:solidFill>
              </a:rPr>
              <a:t>Campaign Features Include:</a:t>
            </a:r>
          </a:p>
          <a:p>
            <a:pPr marL="571500" indent="-342900"/>
            <a:r>
              <a:rPr lang="en-US"/>
              <a:t>Ownyourlimits.org website for resources and materials on topics such as how to drink responsibly, how alcohol impacts your life, the risks of alcohol misuse, and how to get help</a:t>
            </a:r>
          </a:p>
          <a:p>
            <a:pPr marL="571500" indent="-342900"/>
            <a:r>
              <a:rPr lang="en-US"/>
              <a:t>Anonymous online drinking quiz to evaluate drinking habits, frequencies, and sign a pledge to drink responsibly</a:t>
            </a:r>
          </a:p>
          <a:p>
            <a:pPr marL="571500" indent="-342900"/>
            <a:r>
              <a:rPr lang="en-US"/>
              <a:t>Social media engagement on Facebook and Instagram</a:t>
            </a:r>
          </a:p>
        </p:txBody>
      </p:sp>
      <p:grpSp>
        <p:nvGrpSpPr>
          <p:cNvPr id="5" name="Group 4">
            <a:extLst>
              <a:ext uri="{FF2B5EF4-FFF2-40B4-BE49-F238E27FC236}">
                <a16:creationId xmlns:a16="http://schemas.microsoft.com/office/drawing/2014/main" id="{AD603CBD-EEEF-D740-A421-C9826D4BCFB0}"/>
              </a:ext>
            </a:extLst>
          </p:cNvPr>
          <p:cNvGrpSpPr/>
          <p:nvPr userDrawn="1"/>
        </p:nvGrpSpPr>
        <p:grpSpPr>
          <a:xfrm>
            <a:off x="721354" y="1359545"/>
            <a:ext cx="2415690" cy="1233035"/>
            <a:chOff x="721353" y="1294961"/>
            <a:chExt cx="2233882" cy="1140235"/>
          </a:xfrm>
        </p:grpSpPr>
        <p:pic>
          <p:nvPicPr>
            <p:cNvPr id="10" name="Picture 9">
              <a:extLst>
                <a:ext uri="{FF2B5EF4-FFF2-40B4-BE49-F238E27FC236}">
                  <a16:creationId xmlns:a16="http://schemas.microsoft.com/office/drawing/2014/main" id="{40A56B84-05B6-6744-A9FB-3AA251DD82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21353" y="1294961"/>
              <a:ext cx="2233882" cy="682102"/>
            </a:xfrm>
            <a:prstGeom prst="rect">
              <a:avLst/>
            </a:prstGeom>
            <a:effectLst/>
          </p:spPr>
        </p:pic>
        <p:pic>
          <p:nvPicPr>
            <p:cNvPr id="11" name="Picture 10">
              <a:extLst>
                <a:ext uri="{FF2B5EF4-FFF2-40B4-BE49-F238E27FC236}">
                  <a16:creationId xmlns:a16="http://schemas.microsoft.com/office/drawing/2014/main" id="{AEE81091-A592-A04D-8498-6BA8200B60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1353" y="2129782"/>
              <a:ext cx="2233882" cy="305414"/>
            </a:xfrm>
            <a:prstGeom prst="rect">
              <a:avLst/>
            </a:prstGeom>
          </p:spPr>
        </p:pic>
      </p:grpSp>
      <p:sp>
        <p:nvSpPr>
          <p:cNvPr id="2" name="Footer Placeholder 1">
            <a:extLst>
              <a:ext uri="{FF2B5EF4-FFF2-40B4-BE49-F238E27FC236}">
                <a16:creationId xmlns:a16="http://schemas.microsoft.com/office/drawing/2014/main" id="{0357EB6F-175B-0948-8E88-4DBF1641BA19}"/>
              </a:ext>
            </a:extLst>
          </p:cNvPr>
          <p:cNvSpPr>
            <a:spLocks noGrp="1"/>
          </p:cNvSpPr>
          <p:nvPr>
            <p:ph type="ftr" sz="quarter" idx="10"/>
          </p:nvPr>
        </p:nvSpPr>
        <p:spPr/>
        <p:txBody>
          <a:bodyPr/>
          <a:lstStyle/>
          <a:p>
            <a:r>
              <a:rPr lang="en-US"/>
              <a:t>footer</a:t>
            </a:r>
          </a:p>
        </p:txBody>
      </p:sp>
      <p:sp>
        <p:nvSpPr>
          <p:cNvPr id="6" name="Slide Number Placeholder 5">
            <a:extLst>
              <a:ext uri="{FF2B5EF4-FFF2-40B4-BE49-F238E27FC236}">
                <a16:creationId xmlns:a16="http://schemas.microsoft.com/office/drawing/2014/main" id="{607A444E-CAC6-C242-8919-4E5F6280E4EC}"/>
              </a:ext>
            </a:extLst>
          </p:cNvPr>
          <p:cNvSpPr>
            <a:spLocks noGrp="1"/>
          </p:cNvSpPr>
          <p:nvPr>
            <p:ph type="sldNum" sz="quarter" idx="11"/>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107420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Width">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E3E4F15-A5E3-9540-8402-C95C15E6EDD2}"/>
              </a:ext>
            </a:extLst>
          </p:cNvPr>
          <p:cNvSpPr>
            <a:spLocks noGrp="1"/>
          </p:cNvSpPr>
          <p:nvPr>
            <p:ph sz="half" idx="1"/>
          </p:nvPr>
        </p:nvSpPr>
        <p:spPr>
          <a:xfrm>
            <a:off x="628650" y="2536165"/>
            <a:ext cx="7886698"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F32D29BA-0FEF-CE46-96EB-876B53CE7C57}"/>
              </a:ext>
            </a:extLst>
          </p:cNvPr>
          <p:cNvSpPr>
            <a:spLocks noGrp="1"/>
          </p:cNvSpPr>
          <p:nvPr>
            <p:ph type="title"/>
          </p:nvPr>
        </p:nvSpPr>
        <p:spPr/>
        <p:txBody>
          <a:bodyPr/>
          <a:lstStyle/>
          <a:p>
            <a:r>
              <a:rPr lang="en-US"/>
              <a:t>Click to edit Master title style</a:t>
            </a:r>
          </a:p>
        </p:txBody>
      </p:sp>
      <p:sp>
        <p:nvSpPr>
          <p:cNvPr id="7" name="Content Placeholder 13">
            <a:extLst>
              <a:ext uri="{FF2B5EF4-FFF2-40B4-BE49-F238E27FC236}">
                <a16:creationId xmlns:a16="http://schemas.microsoft.com/office/drawing/2014/main" id="{17D6AEEB-450C-8141-A2DF-715AECF33192}"/>
              </a:ext>
            </a:extLst>
          </p:cNvPr>
          <p:cNvSpPr>
            <a:spLocks noGrp="1"/>
          </p:cNvSpPr>
          <p:nvPr>
            <p:ph sz="quarter" idx="15"/>
          </p:nvPr>
        </p:nvSpPr>
        <p:spPr>
          <a:xfrm>
            <a:off x="628650" y="1279524"/>
            <a:ext cx="7886700" cy="125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7AA8946-273E-F64E-8A6C-354DFFFFB97B}"/>
              </a:ext>
            </a:extLst>
          </p:cNvPr>
          <p:cNvSpPr>
            <a:spLocks noGrp="1"/>
          </p:cNvSpPr>
          <p:nvPr>
            <p:ph type="ftr" sz="quarter" idx="16"/>
          </p:nvPr>
        </p:nvSpPr>
        <p:spPr/>
        <p:txBody>
          <a:bodyPr/>
          <a:lstStyle/>
          <a:p>
            <a:r>
              <a:rPr lang="en-US"/>
              <a:t>footer</a:t>
            </a:r>
          </a:p>
        </p:txBody>
      </p:sp>
      <p:sp>
        <p:nvSpPr>
          <p:cNvPr id="6" name="Slide Number Placeholder 5">
            <a:extLst>
              <a:ext uri="{FF2B5EF4-FFF2-40B4-BE49-F238E27FC236}">
                <a16:creationId xmlns:a16="http://schemas.microsoft.com/office/drawing/2014/main" id="{3C8D5997-0ED9-6042-AECC-E87204336AB1}"/>
              </a:ext>
            </a:extLst>
          </p:cNvPr>
          <p:cNvSpPr>
            <a:spLocks noGrp="1"/>
          </p:cNvSpPr>
          <p:nvPr>
            <p:ph type="sldNum" sz="quarter" idx="17"/>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2677257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8CA132-AA6A-7D42-B8DF-6FE0E7F3044E}"/>
              </a:ext>
            </a:extLst>
          </p:cNvPr>
          <p:cNvSpPr>
            <a:spLocks noGrp="1"/>
          </p:cNvSpPr>
          <p:nvPr>
            <p:ph type="title"/>
          </p:nvPr>
        </p:nvSpPr>
        <p:spPr/>
        <p:txBody>
          <a:bodyPr/>
          <a:lstStyle/>
          <a:p>
            <a:r>
              <a:rPr lang="en-US"/>
              <a:t>Click to edit Master title style</a:t>
            </a:r>
          </a:p>
        </p:txBody>
      </p:sp>
      <p:sp>
        <p:nvSpPr>
          <p:cNvPr id="14" name="Content Placeholder 13">
            <a:extLst>
              <a:ext uri="{FF2B5EF4-FFF2-40B4-BE49-F238E27FC236}">
                <a16:creationId xmlns:a16="http://schemas.microsoft.com/office/drawing/2014/main" id="{1ACFE602-D5A3-6842-9337-EACD5201FAD5}"/>
              </a:ext>
            </a:extLst>
          </p:cNvPr>
          <p:cNvSpPr>
            <a:spLocks noGrp="1"/>
          </p:cNvSpPr>
          <p:nvPr>
            <p:ph sz="quarter" idx="15"/>
          </p:nvPr>
        </p:nvSpPr>
        <p:spPr>
          <a:xfrm>
            <a:off x="628650" y="1279524"/>
            <a:ext cx="7886700" cy="125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8A6DC4B2-90B4-8241-990D-A034EC39A036}"/>
              </a:ext>
            </a:extLst>
          </p:cNvPr>
          <p:cNvSpPr>
            <a:spLocks noGrp="1"/>
          </p:cNvSpPr>
          <p:nvPr>
            <p:ph sz="half" idx="17"/>
          </p:nvPr>
        </p:nvSpPr>
        <p:spPr>
          <a:xfrm>
            <a:off x="628650" y="2536166"/>
            <a:ext cx="3867607"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9837053D-FBCE-EF40-A192-637894418304}"/>
              </a:ext>
            </a:extLst>
          </p:cNvPr>
          <p:cNvSpPr>
            <a:spLocks noGrp="1"/>
          </p:cNvSpPr>
          <p:nvPr>
            <p:ph sz="half" idx="18"/>
          </p:nvPr>
        </p:nvSpPr>
        <p:spPr>
          <a:xfrm>
            <a:off x="4647742" y="2536166"/>
            <a:ext cx="3867607"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63A1FD8-DD35-9A45-A6B2-F089C79FF4DA}"/>
              </a:ext>
            </a:extLst>
          </p:cNvPr>
          <p:cNvSpPr>
            <a:spLocks noGrp="1"/>
          </p:cNvSpPr>
          <p:nvPr>
            <p:ph type="ftr" sz="quarter" idx="19"/>
          </p:nvPr>
        </p:nvSpPr>
        <p:spPr/>
        <p:txBody>
          <a:bodyPr/>
          <a:lstStyle/>
          <a:p>
            <a:r>
              <a:rPr lang="en-US"/>
              <a:t>footer</a:t>
            </a:r>
          </a:p>
        </p:txBody>
      </p:sp>
      <p:sp>
        <p:nvSpPr>
          <p:cNvPr id="5" name="Slide Number Placeholder 4">
            <a:extLst>
              <a:ext uri="{FF2B5EF4-FFF2-40B4-BE49-F238E27FC236}">
                <a16:creationId xmlns:a16="http://schemas.microsoft.com/office/drawing/2014/main" id="{A7F32641-5EB0-1844-A174-14B4C7D6C290}"/>
              </a:ext>
            </a:extLst>
          </p:cNvPr>
          <p:cNvSpPr>
            <a:spLocks noGrp="1"/>
          </p:cNvSpPr>
          <p:nvPr>
            <p:ph type="sldNum" sz="quarter" idx="20"/>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41321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FC56E18B-6F4E-054D-A577-BEDD3DC56785}"/>
              </a:ext>
            </a:extLst>
          </p:cNvPr>
          <p:cNvSpPr>
            <a:spLocks noGrp="1"/>
          </p:cNvSpPr>
          <p:nvPr>
            <p:ph sz="half" idx="23"/>
          </p:nvPr>
        </p:nvSpPr>
        <p:spPr>
          <a:xfrm>
            <a:off x="635564" y="2536166"/>
            <a:ext cx="2523622"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D499AE68-494A-8B4F-AC2C-178D1DE47BF1}"/>
              </a:ext>
            </a:extLst>
          </p:cNvPr>
          <p:cNvSpPr>
            <a:spLocks noGrp="1"/>
          </p:cNvSpPr>
          <p:nvPr>
            <p:ph type="title"/>
          </p:nvPr>
        </p:nvSpPr>
        <p:spPr/>
        <p:txBody>
          <a:bodyPr/>
          <a:lstStyle/>
          <a:p>
            <a:r>
              <a:rPr lang="en-US"/>
              <a:t>Click to edit Master title style</a:t>
            </a:r>
          </a:p>
        </p:txBody>
      </p:sp>
      <p:sp>
        <p:nvSpPr>
          <p:cNvPr id="12" name="Content Placeholder 2">
            <a:extLst>
              <a:ext uri="{FF2B5EF4-FFF2-40B4-BE49-F238E27FC236}">
                <a16:creationId xmlns:a16="http://schemas.microsoft.com/office/drawing/2014/main" id="{F7CCA6E7-EA04-8D41-9F8E-4462E114F0B9}"/>
              </a:ext>
            </a:extLst>
          </p:cNvPr>
          <p:cNvSpPr>
            <a:spLocks noGrp="1"/>
          </p:cNvSpPr>
          <p:nvPr>
            <p:ph sz="half" idx="24"/>
          </p:nvPr>
        </p:nvSpPr>
        <p:spPr>
          <a:xfrm>
            <a:off x="6005232" y="2536166"/>
            <a:ext cx="2523622"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021C066-BCA9-E344-89D9-94F324F0D998}"/>
              </a:ext>
            </a:extLst>
          </p:cNvPr>
          <p:cNvSpPr>
            <a:spLocks noGrp="1"/>
          </p:cNvSpPr>
          <p:nvPr>
            <p:ph sz="half" idx="25"/>
          </p:nvPr>
        </p:nvSpPr>
        <p:spPr>
          <a:xfrm>
            <a:off x="3320398" y="2536166"/>
            <a:ext cx="2523622" cy="3603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5925CBCE-70BE-E54F-933D-55A6F833F32A}"/>
              </a:ext>
            </a:extLst>
          </p:cNvPr>
          <p:cNvSpPr>
            <a:spLocks noGrp="1"/>
          </p:cNvSpPr>
          <p:nvPr>
            <p:ph sz="quarter" idx="15"/>
          </p:nvPr>
        </p:nvSpPr>
        <p:spPr>
          <a:xfrm>
            <a:off x="628650" y="1279524"/>
            <a:ext cx="7886700" cy="125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EFB4482-CED5-1846-9EDD-8E18BE713ADE}"/>
              </a:ext>
            </a:extLst>
          </p:cNvPr>
          <p:cNvSpPr>
            <a:spLocks noGrp="1"/>
          </p:cNvSpPr>
          <p:nvPr>
            <p:ph type="ftr" sz="quarter" idx="26"/>
          </p:nvPr>
        </p:nvSpPr>
        <p:spPr/>
        <p:txBody>
          <a:bodyPr/>
          <a:lstStyle/>
          <a:p>
            <a:r>
              <a:rPr lang="en-US"/>
              <a:t>footer</a:t>
            </a:r>
          </a:p>
        </p:txBody>
      </p:sp>
      <p:sp>
        <p:nvSpPr>
          <p:cNvPr id="5" name="Slide Number Placeholder 4">
            <a:extLst>
              <a:ext uri="{FF2B5EF4-FFF2-40B4-BE49-F238E27FC236}">
                <a16:creationId xmlns:a16="http://schemas.microsoft.com/office/drawing/2014/main" id="{EF39585D-19F4-2443-9FEB-C5397403A737}"/>
              </a:ext>
            </a:extLst>
          </p:cNvPr>
          <p:cNvSpPr>
            <a:spLocks noGrp="1"/>
          </p:cNvSpPr>
          <p:nvPr>
            <p:ph type="sldNum" sz="quarter" idx="27"/>
          </p:nvPr>
        </p:nvSpPr>
        <p:spPr/>
        <p:txBody>
          <a:bodyPr/>
          <a:lstStyle/>
          <a:p>
            <a:fld id="{650F9FC7-BB00-1A4A-94E9-B3E00BC894DB}" type="slidenum">
              <a:rPr lang="en-US" smtClean="0"/>
              <a:pPr/>
              <a:t>‹#›</a:t>
            </a:fld>
            <a:endParaRPr lang="en-US"/>
          </a:p>
        </p:txBody>
      </p:sp>
    </p:spTree>
    <p:extLst>
      <p:ext uri="{BB962C8B-B14F-4D97-AF65-F5344CB8AC3E}">
        <p14:creationId xmlns:p14="http://schemas.microsoft.com/office/powerpoint/2010/main" val="585365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8BFDF4-FEE2-654D-9793-E8C5F896C8A8}"/>
              </a:ext>
            </a:extLst>
          </p:cNvPr>
          <p:cNvSpPr/>
          <p:nvPr userDrawn="1"/>
        </p:nvSpPr>
        <p:spPr>
          <a:xfrm>
            <a:off x="0" y="6374921"/>
            <a:ext cx="9143999" cy="4830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2"/>
          <p:cNvSpPr>
            <a:spLocks noGrp="1"/>
          </p:cNvSpPr>
          <p:nvPr>
            <p:ph type="body" idx="1"/>
          </p:nvPr>
        </p:nvSpPr>
        <p:spPr>
          <a:xfrm>
            <a:off x="628650" y="1270894"/>
            <a:ext cx="7886700" cy="4866406"/>
          </a:xfrm>
          <a:prstGeom prst="rect">
            <a:avLst/>
          </a:prstGeom>
        </p:spPr>
        <p:txBody>
          <a:bodyPr vert="horz" lIns="91440" tIns="45720" rIns="91440" bIns="45720" rtlCol="0">
            <a:normAutofit/>
          </a:bodyPr>
          <a:lstStyle/>
          <a:p>
            <a:pPr lvl="0"/>
            <a:r>
              <a:rPr lang="en-US"/>
              <a:t>Click to edit Master text styles</a:t>
            </a:r>
          </a:p>
          <a:p>
            <a:pPr lvl="1"/>
            <a:r>
              <a:rPr lang="en-US"/>
              <a:t>Level 2</a:t>
            </a:r>
          </a:p>
          <a:p>
            <a:pPr lvl="2"/>
            <a:r>
              <a:rPr lang="en-US"/>
              <a:t>Level 3</a:t>
            </a:r>
          </a:p>
          <a:p>
            <a:pPr lvl="3"/>
            <a:r>
              <a:rPr lang="en-US"/>
              <a:t>Heading 2</a:t>
            </a:r>
          </a:p>
          <a:p>
            <a:pPr lvl="4"/>
            <a:r>
              <a:rPr lang="en-US"/>
              <a:t>Heading 3</a:t>
            </a:r>
          </a:p>
          <a:p>
            <a:pPr lvl="5"/>
            <a:r>
              <a:rPr lang="en-US"/>
              <a:t>Heading 4</a:t>
            </a:r>
          </a:p>
          <a:p>
            <a:pPr lvl="6"/>
            <a:r>
              <a:rPr lang="en-US"/>
              <a:t>Source text</a:t>
            </a:r>
          </a:p>
        </p:txBody>
      </p:sp>
      <p:sp>
        <p:nvSpPr>
          <p:cNvPr id="5" name="Footer Placeholder 4"/>
          <p:cNvSpPr>
            <a:spLocks noGrp="1"/>
          </p:cNvSpPr>
          <p:nvPr>
            <p:ph type="ftr" sz="quarter" idx="3"/>
          </p:nvPr>
        </p:nvSpPr>
        <p:spPr>
          <a:xfrm>
            <a:off x="628650" y="6431497"/>
            <a:ext cx="5486400" cy="365125"/>
          </a:xfrm>
          <a:prstGeom prst="rect">
            <a:avLst/>
          </a:prstGeom>
        </p:spPr>
        <p:txBody>
          <a:bodyPr vert="horz" lIns="91440" tIns="45720" rIns="91440" bIns="45720" rtlCol="0" anchor="ctr"/>
          <a:lstStyle>
            <a:lvl1pPr algn="l">
              <a:defRPr sz="800" b="1" cap="all" spc="50" baseline="0">
                <a:solidFill>
                  <a:schemeClr val="bg1"/>
                </a:solidFill>
              </a:defRPr>
            </a:lvl1pPr>
          </a:lstStyle>
          <a:p>
            <a:r>
              <a:rPr lang="en-US"/>
              <a:t>footer</a:t>
            </a:r>
          </a:p>
        </p:txBody>
      </p:sp>
      <p:sp>
        <p:nvSpPr>
          <p:cNvPr id="7" name="Title Placeholder 6">
            <a:extLst>
              <a:ext uri="{FF2B5EF4-FFF2-40B4-BE49-F238E27FC236}">
                <a16:creationId xmlns:a16="http://schemas.microsoft.com/office/drawing/2014/main" id="{60036CDD-4F79-0246-8A29-4949693EA2C8}"/>
              </a:ext>
            </a:extLst>
          </p:cNvPr>
          <p:cNvSpPr>
            <a:spLocks noGrp="1"/>
          </p:cNvSpPr>
          <p:nvPr>
            <p:ph type="title"/>
          </p:nvPr>
        </p:nvSpPr>
        <p:spPr>
          <a:xfrm>
            <a:off x="628650" y="341828"/>
            <a:ext cx="7886700" cy="914400"/>
          </a:xfrm>
          <a:prstGeom prst="rect">
            <a:avLst/>
          </a:prstGeom>
          <a:ln>
            <a:noFill/>
          </a:ln>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7994052" y="6429097"/>
            <a:ext cx="521298" cy="369925"/>
          </a:xfrm>
          <a:prstGeom prst="rect">
            <a:avLst/>
          </a:prstGeom>
        </p:spPr>
        <p:txBody>
          <a:bodyPr vert="horz" lIns="91440" tIns="45720" rIns="91440" bIns="45720" rtlCol="0" anchor="ctr"/>
          <a:lstStyle>
            <a:lvl1pPr algn="r">
              <a:defRPr sz="1000" b="1">
                <a:solidFill>
                  <a:schemeClr val="bg1"/>
                </a:solidFill>
              </a:defRPr>
            </a:lvl1pPr>
          </a:lstStyle>
          <a:p>
            <a:fld id="{650F9FC7-BB00-1A4A-94E9-B3E00BC894DB}" type="slidenum">
              <a:rPr lang="en-US" smtClean="0"/>
              <a:pPr/>
              <a:t>‹#›</a:t>
            </a:fld>
            <a:endParaRPr lang="en-US"/>
          </a:p>
        </p:txBody>
      </p:sp>
    </p:spTree>
    <p:extLst>
      <p:ext uri="{BB962C8B-B14F-4D97-AF65-F5344CB8AC3E}">
        <p14:creationId xmlns:p14="http://schemas.microsoft.com/office/powerpoint/2010/main" val="3546295652"/>
      </p:ext>
    </p:extLst>
  </p:cSld>
  <p:clrMap bg1="lt1" tx1="dk1" bg2="lt2" tx2="dk2" accent1="accent1" accent2="accent2" accent3="accent3" accent4="accent4" accent5="accent5" accent6="accent6" hlink="hlink" folHlink="folHlink"/>
  <p:sldLayoutIdLst>
    <p:sldLayoutId id="2147483712" r:id="rId1"/>
    <p:sldLayoutId id="2147483747" r:id="rId2"/>
    <p:sldLayoutId id="2147483713" r:id="rId3"/>
    <p:sldLayoutId id="2147483714" r:id="rId4"/>
    <p:sldLayoutId id="2147483744"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46" r:id="rId15"/>
    <p:sldLayoutId id="2147483725" r:id="rId16"/>
    <p:sldLayoutId id="2147483748" r:id="rId17"/>
  </p:sldLayoutIdLst>
  <p:hf hdr="0" dt="0"/>
  <p:txStyles>
    <p:titleStyle>
      <a:lvl1pPr algn="l" defTabSz="914400" rtl="0" eaLnBrk="1" latinLnBrk="0" hangingPunct="1">
        <a:lnSpc>
          <a:spcPct val="90000"/>
        </a:lnSpc>
        <a:spcBef>
          <a:spcPct val="0"/>
        </a:spcBef>
        <a:buNone/>
        <a:defRPr sz="2800" b="1" kern="1200" cap="all" spc="100" baseline="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ownyourlimits-media.s3.amazonaws.com/OYL_ready-to-use-messages.pdf" TargetMode="External"/><Relationship Id="rId3" Type="http://schemas.openxmlformats.org/officeDocument/2006/relationships/hyperlink" Target="https://www.ownyourlimits.org/for-professionals/resources/" TargetMode="External"/><Relationship Id="rId7" Type="http://schemas.openxmlformats.org/officeDocument/2006/relationships/hyperlink" Target="https://www.ownyourlimits.org/materials/order-campaign-material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ownyourlimits.org/" TargetMode="External"/><Relationship Id="rId5" Type="http://schemas.openxmlformats.org/officeDocument/2006/relationships/hyperlink" Target="https://www.ownyourlimits.org/for-professionals/quarterly-newsletter/" TargetMode="External"/><Relationship Id="rId10" Type="http://schemas.openxmlformats.org/officeDocument/2006/relationships/image" Target="../media/image20.png"/><Relationship Id="rId4" Type="http://schemas.openxmlformats.org/officeDocument/2006/relationships/hyperlink" Target="https://ownyourlimits-media.s3.amazonaws.com/OYL_toolkit.pdf" TargetMode="External"/><Relationship Id="rId9" Type="http://schemas.openxmlformats.org/officeDocument/2006/relationships/hyperlink" Target="https://www.ownyourlimits.org/link-to-us/" TargetMode="External"/></Relationships>
</file>

<file path=ppt/slides/_rels/slide12.xml.rels><?xml version="1.0" encoding="UTF-8" standalone="yes"?>
<Relationships xmlns="http://schemas.openxmlformats.org/package/2006/relationships"><Relationship Id="rId8" Type="http://schemas.microsoft.com/office/2017/04/relationships/track" Target="../media/track1.vtt"/><Relationship Id="rId3" Type="http://schemas.openxmlformats.org/officeDocument/2006/relationships/slideLayout" Target="../slideLayouts/slideLayout7.xml"/><Relationship Id="rId7" Type="http://schemas.openxmlformats.org/officeDocument/2006/relationships/hyperlink" Target="https://www.ownyourlimits.org/responsible-drinking/how/responsible-drinking-goals/"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ownyourlimits.org/responsible-drinking/what-is-too-much/drinking-too-much-video/" TargetMode="External"/><Relationship Id="rId5" Type="http://schemas.openxmlformats.org/officeDocument/2006/relationships/hyperlink" Target="https://www.ownyourlimits.org/about-us/" TargetMode="External"/><Relationship Id="rId4" Type="http://schemas.openxmlformats.org/officeDocument/2006/relationships/notesSlide" Target="../notesSlides/notesSlide12.xml"/><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hyperlink" Target="https://www.ownyourlimits.org/drinking-habits-quiz/"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www.ownyourlimits.org/responsible-drinking/how/bust-drinking-myth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www.ownyourlimits.org/alcohol-and-your-life/social-health/celebrate-responsibly/" TargetMode="External"/><Relationship Id="rId4" Type="http://schemas.openxmlformats.org/officeDocument/2006/relationships/hyperlink" Target="https://www.ownyourlimits.org/risks-of-alcohol-misuse/effects-of-alcohol/long-ter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ownyourlimits.org/materials/download-campaign-materials/" TargetMode="External"/><Relationship Id="rId7" Type="http://schemas.openxmlformats.org/officeDocument/2006/relationships/hyperlink" Target="https://ownyourlimits-media.s3.amazonaws.com/OYL_31-Days-Without-Alcohol_Activity-Sheet_Web-Ready.pdf"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https://ownyourlimits-media.s3.amazonaws.com/OYL_Your-Actions-Matter_Mini-Poster.pdf" TargetMode="External"/><Relationship Id="rId4" Type="http://schemas.openxmlformats.org/officeDocument/2006/relationships/image" Target="../media/image24.png"/><Relationship Id="rId9" Type="http://schemas.openxmlformats.org/officeDocument/2006/relationships/hyperlink" Target="https://ownyourlimits-media.s3.amazonaws.com/OwnYourLimits_bust-drinking-myths.pdf"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www.instagram.com/ownyourlimits" TargetMode="External"/><Relationship Id="rId3" Type="http://schemas.openxmlformats.org/officeDocument/2006/relationships/hyperlink" Target="https://www.facebook.com/ownyourlimits/" TargetMode="External"/><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www.facebook.com/ownyourlimits" TargetMode="External"/><Relationship Id="rId5" Type="http://schemas.openxmlformats.org/officeDocument/2006/relationships/image" Target="../media/image27.png"/><Relationship Id="rId4" Type="http://schemas.openxmlformats.org/officeDocument/2006/relationships/hyperlink" Target="https://www.instagram.com/ownyourlimits/" TargetMode="Externa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mailto:dha.ncr.comm.mbx.drink-responsibly@health.mi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hyperlink" Target="https://www.cdc.gov/alcohol/fact-sheets/binge-drinking.htm"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www.niaaa.nih.gov/alcohol-health/overview-alcohol-consumption/moderate-binge-drinking" TargetMode="External"/><Relationship Id="rId5" Type="http://schemas.openxmlformats.org/officeDocument/2006/relationships/hyperlink" Target="https://www.ownyourlimits.org/risks-of-alcohol-misuse/effects-of-alcohol/what-does-alcohol-do/" TargetMode="External"/><Relationship Id="rId4" Type="http://schemas.openxmlformats.org/officeDocument/2006/relationships/hyperlink" Target="https://www.cdc.gov/vitalsigns/pdf/2011-10-vitalsigns.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ownyourlimits-media.s3.amazonaws.com/OYL_toolkit.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mailto:dha.ncr.comm.mbx.drink-responsibly@health.mil" TargetMode="External"/><Relationship Id="rId4" Type="http://schemas.openxmlformats.org/officeDocument/2006/relationships/hyperlink" Target="https://www.ownyourlimits.org/responsible-drinking/learn-about-own-your-limits/"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toomuchtolose.org/" TargetMode="External"/><Relationship Id="rId3" Type="http://schemas.openxmlformats.org/officeDocument/2006/relationships/image" Target="../media/image32.png"/><Relationship Id="rId7"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hyperlink" Target="https://www.ycq2.org/" TargetMode="External"/><Relationship Id="rId5" Type="http://schemas.openxmlformats.org/officeDocument/2006/relationships/image" Target="../media/image12.emf"/><Relationship Id="rId10" Type="http://schemas.openxmlformats.org/officeDocument/2006/relationships/image" Target="../media/image4.png"/><Relationship Id="rId4" Type="http://schemas.openxmlformats.org/officeDocument/2006/relationships/hyperlink" Target="https://www.ownyourlimits.org/" TargetMode="External"/><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ownyourlimits.org/"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www.ownyourlimits.org/"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60426112-9F50-7BEE-0195-BF55DBC0C1FC}"/>
              </a:ext>
            </a:extLst>
          </p:cNvPr>
          <p:cNvSpPr>
            <a:spLocks noGrp="1"/>
          </p:cNvSpPr>
          <p:nvPr>
            <p:ph type="title"/>
          </p:nvPr>
        </p:nvSpPr>
        <p:spPr/>
        <p:txBody>
          <a:bodyPr/>
          <a:lstStyle/>
          <a:p>
            <a:r>
              <a:rPr lang="en-US" dirty="0">
                <a:highlight>
                  <a:srgbClr val="FFFF00"/>
                </a:highlight>
              </a:rPr>
              <a:t>*Ready-to-Use</a:t>
            </a:r>
            <a:br>
              <a:rPr lang="en-US" dirty="0">
                <a:highlight>
                  <a:srgbClr val="FFFF00"/>
                </a:highlight>
              </a:rPr>
            </a:br>
            <a:r>
              <a:rPr lang="en-US" dirty="0">
                <a:highlight>
                  <a:srgbClr val="FFFF00"/>
                </a:highlight>
              </a:rPr>
              <a:t>Presentation</a:t>
            </a:r>
          </a:p>
        </p:txBody>
      </p:sp>
      <p:grpSp>
        <p:nvGrpSpPr>
          <p:cNvPr id="5" name="Group 4" descr="Own Your Limits logo with the &quot;Serve Honorably. Drink Responsibly.&quot; tagline">
            <a:extLst>
              <a:ext uri="{FF2B5EF4-FFF2-40B4-BE49-F238E27FC236}">
                <a16:creationId xmlns:a16="http://schemas.microsoft.com/office/drawing/2014/main" id="{76CB4950-9265-8C89-0F25-5B8F8CBBBAEB}"/>
              </a:ext>
            </a:extLst>
          </p:cNvPr>
          <p:cNvGrpSpPr/>
          <p:nvPr/>
        </p:nvGrpSpPr>
        <p:grpSpPr>
          <a:xfrm>
            <a:off x="1750304" y="891974"/>
            <a:ext cx="6202235" cy="878613"/>
            <a:chOff x="1750304" y="891974"/>
            <a:chExt cx="6202235" cy="878613"/>
          </a:xfrm>
        </p:grpSpPr>
        <p:pic>
          <p:nvPicPr>
            <p:cNvPr id="6" name="Picture 5">
              <a:extLst>
                <a:ext uri="{FF2B5EF4-FFF2-40B4-BE49-F238E27FC236}">
                  <a16:creationId xmlns:a16="http://schemas.microsoft.com/office/drawing/2014/main" id="{13AC0666-24A3-7870-449A-32364299D2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750304" y="891974"/>
              <a:ext cx="2877456" cy="878613"/>
            </a:xfrm>
            <a:prstGeom prst="rect">
              <a:avLst/>
            </a:prstGeom>
            <a:effectLst/>
          </p:spPr>
        </p:pic>
        <p:pic>
          <p:nvPicPr>
            <p:cNvPr id="7" name="Picture 6">
              <a:extLst>
                <a:ext uri="{FF2B5EF4-FFF2-40B4-BE49-F238E27FC236}">
                  <a16:creationId xmlns:a16="http://schemas.microsoft.com/office/drawing/2014/main" id="{8D5930B3-4AE3-5F16-7417-3B602A641B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75083" y="1134578"/>
              <a:ext cx="2877456" cy="393403"/>
            </a:xfrm>
            <a:prstGeom prst="rect">
              <a:avLst/>
            </a:prstGeom>
          </p:spPr>
        </p:pic>
      </p:grpSp>
      <p:sp>
        <p:nvSpPr>
          <p:cNvPr id="3" name="Text Placeholder 2">
            <a:extLst>
              <a:ext uri="{FF2B5EF4-FFF2-40B4-BE49-F238E27FC236}">
                <a16:creationId xmlns:a16="http://schemas.microsoft.com/office/drawing/2014/main" id="{C86C91C8-A97B-FA4A-88FA-86C735A1462F}"/>
              </a:ext>
            </a:extLst>
          </p:cNvPr>
          <p:cNvSpPr>
            <a:spLocks noGrp="1"/>
          </p:cNvSpPr>
          <p:nvPr>
            <p:ph type="body" idx="1"/>
          </p:nvPr>
        </p:nvSpPr>
        <p:spPr/>
        <p:txBody>
          <a:bodyPr/>
          <a:lstStyle/>
          <a:p>
            <a:r>
              <a:rPr lang="en-US"/>
              <a:t>Own Your Limits Responsible Drinking Campaign </a:t>
            </a:r>
          </a:p>
        </p:txBody>
      </p:sp>
      <p:sp>
        <p:nvSpPr>
          <p:cNvPr id="4" name="Text Placeholder 3">
            <a:extLst>
              <a:ext uri="{FF2B5EF4-FFF2-40B4-BE49-F238E27FC236}">
                <a16:creationId xmlns:a16="http://schemas.microsoft.com/office/drawing/2014/main" id="{4062E6B0-9970-4546-9FED-DE0096784FDC}"/>
              </a:ext>
            </a:extLst>
          </p:cNvPr>
          <p:cNvSpPr>
            <a:spLocks noGrp="1"/>
          </p:cNvSpPr>
          <p:nvPr>
            <p:ph type="body" idx="10"/>
          </p:nvPr>
        </p:nvSpPr>
        <p:spPr/>
        <p:txBody>
          <a:bodyPr>
            <a:normAutofit fontScale="62500" lnSpcReduction="20000"/>
          </a:bodyPr>
          <a:lstStyle/>
          <a:p>
            <a:r>
              <a:rPr lang="en-US" sz="1600" b="1" dirty="0">
                <a:highlight>
                  <a:srgbClr val="FFFF00"/>
                </a:highlight>
              </a:rPr>
              <a:t>*Date:</a:t>
            </a:r>
          </a:p>
          <a:p>
            <a:r>
              <a:rPr lang="en-US" sz="1600" dirty="0"/>
              <a:t>Last Updated: October 2023</a:t>
            </a:r>
            <a:endParaRPr lang="en-US" sz="1600" dirty="0">
              <a:cs typeface="Arial"/>
            </a:endParaRPr>
          </a:p>
        </p:txBody>
      </p:sp>
      <p:pic>
        <p:nvPicPr>
          <p:cNvPr id="8" name="Picture 7" descr="The Defense Department logo">
            <a:extLst>
              <a:ext uri="{FF2B5EF4-FFF2-40B4-BE49-F238E27FC236}">
                <a16:creationId xmlns:a16="http://schemas.microsoft.com/office/drawing/2014/main" id="{566CD1DD-F364-443A-3A74-2F578A276C2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546368" y="5398114"/>
            <a:ext cx="1490275" cy="1011258"/>
          </a:xfrm>
          <a:prstGeom prst="rect">
            <a:avLst/>
          </a:prstGeom>
        </p:spPr>
      </p:pic>
      <p:pic>
        <p:nvPicPr>
          <p:cNvPr id="9" name="Picture 8" descr="The Defense Health Agency logo">
            <a:extLst>
              <a:ext uri="{FF2B5EF4-FFF2-40B4-BE49-F238E27FC236}">
                <a16:creationId xmlns:a16="http://schemas.microsoft.com/office/drawing/2014/main" id="{56544E81-285F-40C4-05A5-803E2C810A7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052751" y="5696694"/>
            <a:ext cx="1490275" cy="645786"/>
          </a:xfrm>
          <a:prstGeom prst="rect">
            <a:avLst/>
          </a:prstGeom>
        </p:spPr>
      </p:pic>
    </p:spTree>
    <p:extLst>
      <p:ext uri="{BB962C8B-B14F-4D97-AF65-F5344CB8AC3E}">
        <p14:creationId xmlns:p14="http://schemas.microsoft.com/office/powerpoint/2010/main" val="2713704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p:txBody>
          <a:bodyPr/>
          <a:lstStyle/>
          <a:p>
            <a:r>
              <a:rPr lang="en-US" dirty="0"/>
              <a:t>Campaign Website sections</a:t>
            </a:r>
          </a:p>
        </p:txBody>
      </p:sp>
      <p:cxnSp>
        <p:nvCxnSpPr>
          <p:cNvPr id="2" name="Straight Connector 1">
            <a:extLst>
              <a:ext uri="{FF2B5EF4-FFF2-40B4-BE49-F238E27FC236}">
                <a16:creationId xmlns:a16="http://schemas.microsoft.com/office/drawing/2014/main" id="{9C40ED80-8D0C-4934-13CA-FB363B2EE914}"/>
              </a:ext>
              <a:ext uri="{C183D7F6-B498-43B3-948B-1728B52AA6E4}">
                <adec:decorative xmlns:adec="http://schemas.microsoft.com/office/drawing/2017/decorative" val="1"/>
              </a:ext>
            </a:extLst>
          </p:cNvPr>
          <p:cNvCxnSpPr>
            <a:cxnSpLocks/>
          </p:cNvCxnSpPr>
          <p:nvPr/>
        </p:nvCxnSpPr>
        <p:spPr>
          <a:xfrm>
            <a:off x="708916" y="1059460"/>
            <a:ext cx="5942480"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697248E-BD3D-456A-97DE-5C8913A4A158}"/>
              </a:ext>
            </a:extLst>
          </p:cNvPr>
          <p:cNvSpPr>
            <a:spLocks noGrp="1"/>
          </p:cNvSpPr>
          <p:nvPr>
            <p:ph sz="quarter" idx="15"/>
          </p:nvPr>
        </p:nvSpPr>
        <p:spPr>
          <a:xfrm>
            <a:off x="628651" y="1217787"/>
            <a:ext cx="4599628" cy="2502151"/>
          </a:xfrm>
        </p:spPr>
        <p:txBody>
          <a:bodyPr vert="horz" lIns="91440" tIns="45720" rIns="91440" bIns="45720" rtlCol="0" anchor="t">
            <a:normAutofit/>
          </a:bodyPr>
          <a:lstStyle/>
          <a:p>
            <a:pPr fontAlgn="base"/>
            <a:r>
              <a:rPr lang="en-US" b="1" dirty="0"/>
              <a:t>Responsible Drinking.</a:t>
            </a:r>
            <a:r>
              <a:rPr lang="en-US" dirty="0"/>
              <a:t> Find information on standard drink sizes, binge drinking, tips for cutting back, drinking consequences, and drinking myths</a:t>
            </a:r>
            <a:endParaRPr lang="en-US" b="1" dirty="0"/>
          </a:p>
          <a:p>
            <a:pPr fontAlgn="base"/>
            <a:r>
              <a:rPr lang="en-US" b="1" dirty="0"/>
              <a:t>Alcohol and Your Life. </a:t>
            </a:r>
            <a:r>
              <a:rPr lang="en-US" dirty="0"/>
              <a:t>Find articles on how alcohol can impact physical, financial, psychological, and social health</a:t>
            </a:r>
          </a:p>
          <a:p>
            <a:pPr fontAlgn="base"/>
            <a:endParaRPr lang="en-US" b="1" dirty="0"/>
          </a:p>
        </p:txBody>
      </p:sp>
      <p:pic>
        <p:nvPicPr>
          <p:cNvPr id="10" name="Picture 9" descr="Tablet and phone mockups of Own Your Limits website.">
            <a:extLst>
              <a:ext uri="{FF2B5EF4-FFF2-40B4-BE49-F238E27FC236}">
                <a16:creationId xmlns:a16="http://schemas.microsoft.com/office/drawing/2014/main" id="{16AE0C30-8B95-FDAD-4EE9-AFF48B7BC6B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23424" y="1463398"/>
            <a:ext cx="3414318" cy="1857765"/>
          </a:xfrm>
          <a:prstGeom prst="rect">
            <a:avLst/>
          </a:prstGeom>
        </p:spPr>
      </p:pic>
      <p:sp>
        <p:nvSpPr>
          <p:cNvPr id="9" name="Content Placeholder 7">
            <a:extLst>
              <a:ext uri="{FF2B5EF4-FFF2-40B4-BE49-F238E27FC236}">
                <a16:creationId xmlns:a16="http://schemas.microsoft.com/office/drawing/2014/main" id="{60470D9D-0762-1D9F-3E31-0F1D0F523688}"/>
              </a:ext>
            </a:extLst>
          </p:cNvPr>
          <p:cNvSpPr txBox="1">
            <a:spLocks/>
          </p:cNvSpPr>
          <p:nvPr/>
        </p:nvSpPr>
        <p:spPr>
          <a:xfrm>
            <a:off x="628650" y="3719939"/>
            <a:ext cx="7714172" cy="2502152"/>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b="1"/>
              <a:t>Risks of Alcohol Misuse.</a:t>
            </a:r>
            <a:r>
              <a:rPr lang="en-US"/>
              <a:t> Learn about the short- and long-term effects of alcohol, drunk driving, and alcohol poisoning</a:t>
            </a:r>
          </a:p>
          <a:p>
            <a:r>
              <a:rPr lang="en-US" b="1"/>
              <a:t>Check Your Drinking. </a:t>
            </a:r>
            <a:r>
              <a:rPr lang="en-US"/>
              <a:t>Find interactive tools to check drinking habits including a drinking habits quiz, a drink size calculator, and alcohol calorie counter</a:t>
            </a:r>
            <a:endParaRPr lang="en-US">
              <a:cs typeface="Arial"/>
            </a:endParaRPr>
          </a:p>
          <a:p>
            <a:r>
              <a:rPr lang="en-US" b="1"/>
              <a:t>Get Help.</a:t>
            </a:r>
            <a:r>
              <a:rPr lang="en-US"/>
              <a:t> Find articles about addressing alcohol use concerns and where to find help</a:t>
            </a:r>
            <a:endParaRPr lang="en-US" b="1"/>
          </a:p>
        </p:txBody>
      </p:sp>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p:txBody>
          <a:bodyPr/>
          <a:lstStyle/>
          <a:p>
            <a:r>
              <a:rPr lang="en-US" sz="800">
                <a:solidFill>
                  <a:srgbClr val="C00000"/>
                </a:solidFill>
                <a:highlight>
                  <a:srgbClr val="FFFF00"/>
                </a:highlight>
              </a:rPr>
              <a:t>*Footer</a:t>
            </a: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9</a:t>
            </a:fld>
            <a:endParaRPr lang="en-US"/>
          </a:p>
        </p:txBody>
      </p:sp>
    </p:spTree>
    <p:extLst>
      <p:ext uri="{BB962C8B-B14F-4D97-AF65-F5344CB8AC3E}">
        <p14:creationId xmlns:p14="http://schemas.microsoft.com/office/powerpoint/2010/main" val="469932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p:txBody>
          <a:bodyPr/>
          <a:lstStyle/>
          <a:p>
            <a:r>
              <a:rPr lang="en-US"/>
              <a:t>Using Own your limits as a professional</a:t>
            </a:r>
          </a:p>
        </p:txBody>
      </p:sp>
      <p:cxnSp>
        <p:nvCxnSpPr>
          <p:cNvPr id="7" name="Straight Connector 6">
            <a:extLst>
              <a:ext uri="{FF2B5EF4-FFF2-40B4-BE49-F238E27FC236}">
                <a16:creationId xmlns:a16="http://schemas.microsoft.com/office/drawing/2014/main" id="{9BFD4B7B-0DCF-12EC-6277-8682F9828645}"/>
              </a:ext>
              <a:ext uri="{C183D7F6-B498-43B3-948B-1728B52AA6E4}">
                <adec:decorative xmlns:adec="http://schemas.microsoft.com/office/drawing/2017/decorative" val="1"/>
              </a:ext>
            </a:extLst>
          </p:cNvPr>
          <p:cNvCxnSpPr>
            <a:cxnSpLocks/>
          </p:cNvCxnSpPr>
          <p:nvPr/>
        </p:nvCxnSpPr>
        <p:spPr>
          <a:xfrm>
            <a:off x="708916" y="1279378"/>
            <a:ext cx="7806434"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697248E-BD3D-456A-97DE-5C8913A4A158}"/>
              </a:ext>
            </a:extLst>
          </p:cNvPr>
          <p:cNvSpPr>
            <a:spLocks noGrp="1"/>
          </p:cNvSpPr>
          <p:nvPr>
            <p:ph sz="quarter" idx="15"/>
          </p:nvPr>
        </p:nvSpPr>
        <p:spPr>
          <a:xfrm>
            <a:off x="628650" y="1443646"/>
            <a:ext cx="7886700" cy="4956890"/>
          </a:xfrm>
        </p:spPr>
        <p:txBody>
          <a:bodyPr vert="horz" lIns="91440" tIns="45720" rIns="91440" bIns="45720" rtlCol="0" anchor="t">
            <a:normAutofit/>
          </a:bodyPr>
          <a:lstStyle/>
          <a:p>
            <a:pPr>
              <a:buClr>
                <a:schemeClr val="tx1"/>
              </a:buClr>
            </a:pPr>
            <a:r>
              <a:rPr lang="en-US" b="1" dirty="0">
                <a:solidFill>
                  <a:schemeClr val="tx2"/>
                </a:solidFill>
              </a:rPr>
              <a:t>Check out resources in the </a:t>
            </a:r>
            <a:r>
              <a:rPr lang="en-US" b="1" dirty="0">
                <a:solidFill>
                  <a:srgbClr val="D14627"/>
                </a:solidFill>
                <a:hlinkClick r:id="rId3">
                  <a:extLst>
                    <a:ext uri="{A12FA001-AC4F-418D-AE19-62706E023703}">
                      <ahyp:hlinkClr xmlns:ahyp="http://schemas.microsoft.com/office/drawing/2018/hyperlinkcolor" val="tx"/>
                    </a:ext>
                  </a:extLst>
                </a:hlinkClick>
              </a:rPr>
              <a:t>For Professionals</a:t>
            </a:r>
            <a:r>
              <a:rPr lang="en-US" b="1" dirty="0">
                <a:solidFill>
                  <a:srgbClr val="D14627"/>
                </a:solidFill>
              </a:rPr>
              <a:t> </a:t>
            </a:r>
            <a:r>
              <a:rPr lang="en-US" b="1" dirty="0">
                <a:solidFill>
                  <a:schemeClr val="tx2"/>
                </a:solidFill>
              </a:rPr>
              <a:t>section of the website </a:t>
            </a:r>
          </a:p>
          <a:p>
            <a:pPr>
              <a:buClr>
                <a:schemeClr val="tx1"/>
              </a:buClr>
            </a:pPr>
            <a:r>
              <a:rPr lang="en-US" b="1" dirty="0">
                <a:solidFill>
                  <a:schemeClr val="tx2"/>
                </a:solidFill>
              </a:rPr>
              <a:t>Review the</a:t>
            </a:r>
            <a:r>
              <a:rPr lang="en-US" b="1" dirty="0">
                <a:solidFill>
                  <a:srgbClr val="3457A7"/>
                </a:solidFill>
              </a:rPr>
              <a:t> </a:t>
            </a:r>
            <a:r>
              <a:rPr lang="en-US" b="1" u="sng" dirty="0">
                <a:solidFill>
                  <a:srgbClr val="D14627"/>
                </a:solidFill>
                <a:hlinkClick r:id="rId4"/>
              </a:rPr>
              <a:t>Campaign Toolkit</a:t>
            </a:r>
            <a:r>
              <a:rPr lang="en-US" dirty="0"/>
              <a:t>,</a:t>
            </a:r>
            <a:r>
              <a:rPr lang="en-US" b="1" dirty="0">
                <a:solidFill>
                  <a:srgbClr val="3457A7"/>
                </a:solidFill>
              </a:rPr>
              <a:t> </a:t>
            </a:r>
            <a:r>
              <a:rPr lang="en-US" dirty="0">
                <a:solidFill>
                  <a:schemeClr val="tx2"/>
                </a:solidFill>
              </a:rPr>
              <a:t>a one-stop-shop for all things related to the Own Your Limits campaign</a:t>
            </a:r>
          </a:p>
          <a:p>
            <a:pPr>
              <a:buClr>
                <a:schemeClr val="tx1"/>
              </a:buClr>
            </a:pPr>
            <a:r>
              <a:rPr lang="en-US" b="1" dirty="0"/>
              <a:t>Subscribe to </a:t>
            </a:r>
            <a:r>
              <a:rPr lang="en-US" b="1" i="1" dirty="0">
                <a:solidFill>
                  <a:srgbClr val="D14627"/>
                </a:solidFill>
                <a:hlinkClick r:id="rId5">
                  <a:extLst>
                    <a:ext uri="{A12FA001-AC4F-418D-AE19-62706E023703}">
                      <ahyp:hlinkClr xmlns:ahyp="http://schemas.microsoft.com/office/drawing/2018/hyperlinkcolor" val="tx"/>
                    </a:ext>
                  </a:extLst>
                </a:hlinkClick>
              </a:rPr>
              <a:t>The Buzz on Responsible Drinking</a:t>
            </a:r>
            <a:r>
              <a:rPr lang="en-US" b="1" i="1" dirty="0">
                <a:solidFill>
                  <a:srgbClr val="D14627"/>
                </a:solidFill>
              </a:rPr>
              <a:t> </a:t>
            </a:r>
            <a:r>
              <a:rPr lang="en-US" b="1" dirty="0"/>
              <a:t>e-Newsletter</a:t>
            </a:r>
          </a:p>
          <a:p>
            <a:pPr lvl="1">
              <a:buClr>
                <a:schemeClr val="tx1"/>
              </a:buClr>
            </a:pPr>
            <a:r>
              <a:rPr lang="en-US" dirty="0"/>
              <a:t>Visit </a:t>
            </a:r>
            <a:r>
              <a:rPr lang="en-US" b="1" u="sng" dirty="0">
                <a:solidFill>
                  <a:srgbClr val="D14627"/>
                </a:solidFill>
                <a:hlinkClick r:id="rId6"/>
              </a:rPr>
              <a:t>ownyourlimits.org</a:t>
            </a:r>
            <a:r>
              <a:rPr lang="en-US" b="1" dirty="0">
                <a:solidFill>
                  <a:srgbClr val="D14627"/>
                </a:solidFill>
              </a:rPr>
              <a:t> </a:t>
            </a:r>
            <a:r>
              <a:rPr lang="en-US" dirty="0"/>
              <a:t>and click “Contact Us” in the bottom right-hand corner to send the campaign a message.                           Select “Sign up for our e-Newsletter” as subject</a:t>
            </a:r>
            <a:endParaRPr lang="en-US" dirty="0">
              <a:cs typeface="Arial"/>
            </a:endParaRPr>
          </a:p>
          <a:p>
            <a:pPr>
              <a:buClr>
                <a:schemeClr val="tx1"/>
              </a:buClr>
            </a:pPr>
            <a:r>
              <a:rPr lang="en-US" b="1" dirty="0"/>
              <a:t>Order </a:t>
            </a:r>
            <a:r>
              <a:rPr lang="en-US" b="1" dirty="0">
                <a:solidFill>
                  <a:srgbClr val="D14627"/>
                </a:solidFill>
                <a:hlinkClick r:id="rId7">
                  <a:extLst>
                    <a:ext uri="{A12FA001-AC4F-418D-AE19-62706E023703}">
                      <ahyp:hlinkClr xmlns:ahyp="http://schemas.microsoft.com/office/drawing/2018/hyperlinkcolor" val="tx"/>
                    </a:ext>
                  </a:extLst>
                </a:hlinkClick>
              </a:rPr>
              <a:t>free bulk</a:t>
            </a:r>
            <a:r>
              <a:rPr lang="en-US" b="1" dirty="0">
                <a:solidFill>
                  <a:srgbClr val="D14627"/>
                </a:solidFill>
              </a:rPr>
              <a:t> </a:t>
            </a:r>
            <a:r>
              <a:rPr lang="en-US" b="1" dirty="0"/>
              <a:t>print and promotional materials</a:t>
            </a:r>
          </a:p>
          <a:p>
            <a:pPr>
              <a:buClr>
                <a:schemeClr val="tx1"/>
              </a:buClr>
            </a:pPr>
            <a:r>
              <a:rPr lang="en-US" b="1" dirty="0"/>
              <a:t>Use </a:t>
            </a:r>
            <a:r>
              <a:rPr lang="en-US" b="1" dirty="0">
                <a:solidFill>
                  <a:srgbClr val="D14627"/>
                </a:solidFill>
                <a:hlinkClick r:id="rId8">
                  <a:extLst>
                    <a:ext uri="{A12FA001-AC4F-418D-AE19-62706E023703}">
                      <ahyp:hlinkClr xmlns:ahyp="http://schemas.microsoft.com/office/drawing/2018/hyperlinkcolor" val="tx"/>
                    </a:ext>
                  </a:extLst>
                </a:hlinkClick>
              </a:rPr>
              <a:t>ready-to-use messaging</a:t>
            </a:r>
            <a:r>
              <a:rPr lang="en-US" b="1" dirty="0">
                <a:solidFill>
                  <a:srgbClr val="D14627"/>
                </a:solidFill>
              </a:rPr>
              <a:t> </a:t>
            </a:r>
            <a:r>
              <a:rPr lang="en-US" dirty="0"/>
              <a:t>in your next                       POM/POD/POW, newsletter, or email</a:t>
            </a:r>
          </a:p>
          <a:p>
            <a:pPr>
              <a:buClr>
                <a:schemeClr val="tx1"/>
              </a:buClr>
            </a:pPr>
            <a:r>
              <a:rPr lang="en-US" b="1" dirty="0">
                <a:cs typeface="Arial"/>
              </a:rPr>
              <a:t>Link to us </a:t>
            </a:r>
            <a:r>
              <a:rPr lang="en-US" dirty="0">
                <a:cs typeface="Arial"/>
              </a:rPr>
              <a:t>on your website using the available                             </a:t>
            </a:r>
            <a:r>
              <a:rPr lang="en-US" b="1" dirty="0">
                <a:solidFill>
                  <a:srgbClr val="D14627"/>
                </a:solidFill>
                <a:cs typeface="Arial"/>
                <a:hlinkClick r:id="rId9">
                  <a:extLst>
                    <a:ext uri="{A12FA001-AC4F-418D-AE19-62706E023703}">
                      <ahyp:hlinkClr xmlns:ahyp="http://schemas.microsoft.com/office/drawing/2018/hyperlinkcolor" val="tx"/>
                    </a:ext>
                  </a:extLst>
                </a:hlinkClick>
              </a:rPr>
              <a:t>graphics and HTML code</a:t>
            </a:r>
            <a:endParaRPr lang="en-US" b="1" dirty="0">
              <a:solidFill>
                <a:srgbClr val="D14627"/>
              </a:solidFill>
              <a:cs typeface="Arial"/>
            </a:endParaRPr>
          </a:p>
          <a:p>
            <a:pPr>
              <a:buClr>
                <a:schemeClr val="tx1"/>
              </a:buClr>
            </a:pPr>
            <a:endParaRPr lang="en-US" dirty="0"/>
          </a:p>
        </p:txBody>
      </p:sp>
      <p:pic>
        <p:nvPicPr>
          <p:cNvPr id="4" name="Picture 3" descr="Screenshot of The Buzz, the Own Your Limits newsletter">
            <a:extLst>
              <a:ext uri="{FF2B5EF4-FFF2-40B4-BE49-F238E27FC236}">
                <a16:creationId xmlns:a16="http://schemas.microsoft.com/office/drawing/2014/main" id="{91C20A18-6C26-4F5E-8D62-C85C192BF1B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497449" y="3429000"/>
            <a:ext cx="2017901" cy="2660256"/>
          </a:xfrm>
          <a:prstGeom prst="rect">
            <a:avLst/>
          </a:prstGeom>
          <a:gradFill flip="none"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tileRect/>
          </a:gradFill>
          <a:ln/>
        </p:spPr>
        <p:style>
          <a:lnRef idx="0">
            <a:schemeClr val="accent1"/>
          </a:lnRef>
          <a:fillRef idx="3">
            <a:schemeClr val="accent1"/>
          </a:fillRef>
          <a:effectRef idx="3">
            <a:schemeClr val="accent1"/>
          </a:effectRef>
          <a:fontRef idx="minor">
            <a:schemeClr val="lt1"/>
          </a:fontRef>
        </p:style>
      </p:pic>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p:txBody>
          <a:bodyPr/>
          <a:lstStyle/>
          <a:p>
            <a:r>
              <a:rPr lang="en-US" sz="800">
                <a:solidFill>
                  <a:srgbClr val="C00000"/>
                </a:solidFill>
                <a:highlight>
                  <a:srgbClr val="FFFF00"/>
                </a:highlight>
              </a:rPr>
              <a:t>*Footer</a:t>
            </a: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10</a:t>
            </a:fld>
            <a:endParaRPr lang="en-US"/>
          </a:p>
        </p:txBody>
      </p:sp>
    </p:spTree>
    <p:extLst>
      <p:ext uri="{BB962C8B-B14F-4D97-AF65-F5344CB8AC3E}">
        <p14:creationId xmlns:p14="http://schemas.microsoft.com/office/powerpoint/2010/main" val="4000707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a:xfrm>
            <a:off x="628650" y="364834"/>
            <a:ext cx="7886700" cy="914400"/>
          </a:xfrm>
        </p:spPr>
        <p:txBody>
          <a:bodyPr/>
          <a:lstStyle/>
          <a:p>
            <a:r>
              <a:rPr lang="en-US"/>
              <a:t>Campaign Videos</a:t>
            </a:r>
          </a:p>
        </p:txBody>
      </p:sp>
      <p:cxnSp>
        <p:nvCxnSpPr>
          <p:cNvPr id="9" name="Straight Connector 8">
            <a:extLst>
              <a:ext uri="{FF2B5EF4-FFF2-40B4-BE49-F238E27FC236}">
                <a16:creationId xmlns:a16="http://schemas.microsoft.com/office/drawing/2014/main" id="{2050F909-5F4C-D20C-7CB6-C5C00140D66C}"/>
              </a:ext>
              <a:ext uri="{C183D7F6-B498-43B3-948B-1728B52AA6E4}">
                <adec:decorative xmlns:adec="http://schemas.microsoft.com/office/drawing/2017/decorative" val="1"/>
              </a:ext>
            </a:extLst>
          </p:cNvPr>
          <p:cNvCxnSpPr>
            <a:cxnSpLocks/>
          </p:cNvCxnSpPr>
          <p:nvPr/>
        </p:nvCxnSpPr>
        <p:spPr>
          <a:xfrm>
            <a:off x="708916" y="1159059"/>
            <a:ext cx="7806434"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697248E-BD3D-456A-97DE-5C8913A4A158}"/>
              </a:ext>
            </a:extLst>
          </p:cNvPr>
          <p:cNvSpPr>
            <a:spLocks noGrp="1"/>
          </p:cNvSpPr>
          <p:nvPr>
            <p:ph sz="quarter" idx="15"/>
          </p:nvPr>
        </p:nvSpPr>
        <p:spPr>
          <a:xfrm>
            <a:off x="628649" y="1279523"/>
            <a:ext cx="8173827" cy="4956890"/>
          </a:xfrm>
        </p:spPr>
        <p:txBody>
          <a:bodyPr vert="horz" lIns="91440" tIns="45720" rIns="91440" bIns="45720" rtlCol="0" anchor="t">
            <a:normAutofit/>
          </a:bodyPr>
          <a:lstStyle/>
          <a:p>
            <a:pPr marL="0" indent="0">
              <a:buClr>
                <a:schemeClr val="tx1"/>
              </a:buClr>
              <a:buNone/>
            </a:pPr>
            <a:r>
              <a:rPr lang="en-US" b="1" dirty="0"/>
              <a:t>Stream or download videos </a:t>
            </a:r>
            <a:r>
              <a:rPr lang="en-US" dirty="0"/>
              <a:t>including the</a:t>
            </a:r>
            <a:r>
              <a:rPr lang="en-US" b="1" dirty="0"/>
              <a:t> </a:t>
            </a:r>
            <a:r>
              <a:rPr lang="en-US" b="1" dirty="0">
                <a:solidFill>
                  <a:srgbClr val="D14627"/>
                </a:solidFill>
                <a:hlinkClick r:id="rId5">
                  <a:extLst>
                    <a:ext uri="{A12FA001-AC4F-418D-AE19-62706E023703}">
                      <ahyp:hlinkClr xmlns:ahyp="http://schemas.microsoft.com/office/drawing/2018/hyperlinkcolor" val="tx"/>
                    </a:ext>
                  </a:extLst>
                </a:hlinkClick>
              </a:rPr>
              <a:t>Campaign Overview Video</a:t>
            </a:r>
            <a:r>
              <a:rPr lang="en-US" b="1" dirty="0"/>
              <a:t>, </a:t>
            </a:r>
            <a:r>
              <a:rPr lang="en-US" b="1" dirty="0">
                <a:solidFill>
                  <a:srgbClr val="D14627"/>
                </a:solidFill>
                <a:hlinkClick r:id="rId6">
                  <a:extLst>
                    <a:ext uri="{A12FA001-AC4F-418D-AE19-62706E023703}">
                      <ahyp:hlinkClr xmlns:ahyp="http://schemas.microsoft.com/office/drawing/2018/hyperlinkcolor" val="tx"/>
                    </a:ext>
                  </a:extLst>
                </a:hlinkClick>
              </a:rPr>
              <a:t>How Alcohol Affects Your Brain and Body</a:t>
            </a:r>
            <a:r>
              <a:rPr lang="en-US" b="1" dirty="0"/>
              <a:t>, </a:t>
            </a:r>
            <a:r>
              <a:rPr lang="en-US" dirty="0">
                <a:solidFill>
                  <a:schemeClr val="tx2"/>
                </a:solidFill>
              </a:rPr>
              <a:t>and</a:t>
            </a:r>
            <a:r>
              <a:rPr lang="en-US" b="1" dirty="0"/>
              <a:t> </a:t>
            </a:r>
            <a:r>
              <a:rPr lang="en-US" b="1" dirty="0">
                <a:solidFill>
                  <a:srgbClr val="D14627"/>
                </a:solidFill>
                <a:hlinkClick r:id="rId7">
                  <a:extLst>
                    <a:ext uri="{A12FA001-AC4F-418D-AE19-62706E023703}">
                      <ahyp:hlinkClr xmlns:ahyp="http://schemas.microsoft.com/office/drawing/2018/hyperlinkcolor" val="tx"/>
                    </a:ext>
                  </a:extLst>
                </a:hlinkClick>
              </a:rPr>
              <a:t>Creating Responsible Drinking Goals: Set Yourself Up for Success!</a:t>
            </a:r>
            <a:endParaRPr lang="en-US" b="1" dirty="0">
              <a:solidFill>
                <a:srgbClr val="D14627"/>
              </a:solidFill>
            </a:endParaRPr>
          </a:p>
          <a:p>
            <a:pPr marL="0" indent="0">
              <a:buClr>
                <a:schemeClr val="tx1"/>
              </a:buClr>
              <a:buNone/>
            </a:pPr>
            <a:endParaRPr lang="en-US" dirty="0"/>
          </a:p>
        </p:txBody>
      </p:sp>
      <p:pic>
        <p:nvPicPr>
          <p:cNvPr id="4" name="OYL_DG_PSA_LOW RES_ONLINE_720" descr="Thumbnail of Own Your Limits video">
            <a:hlinkClick r:id="" action="ppaction://media"/>
            <a:extLst>
              <a:ext uri="{FF2B5EF4-FFF2-40B4-BE49-F238E27FC236}">
                <a16:creationId xmlns:a16="http://schemas.microsoft.com/office/drawing/2014/main" id="{E022F522-452E-4DF6-9DCE-2680551A2D5F}"/>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7A1EFDAC-D378-432B-91FD-C778AC033198}" label="OYL_DG_PSA_CAPTIONS_FINAL" lang="" r:embed="rId8"/>
                        </p173:trackLst>
                      </p173:tracksInfo>
                    </p:ext>
                  </p14:extLst>
                </p14:media>
              </p:ext>
            </p:extLst>
          </p:nvPr>
        </p:nvPicPr>
        <p:blipFill>
          <a:blip r:embed="rId9"/>
          <a:stretch>
            <a:fillRect/>
          </a:stretch>
        </p:blipFill>
        <p:spPr>
          <a:xfrm>
            <a:off x="1405383" y="2450306"/>
            <a:ext cx="6413500" cy="3607594"/>
          </a:xfrm>
          <a:prstGeom prst="rect">
            <a:avLst/>
          </a:prstGeom>
        </p:spPr>
      </p:pic>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a:xfrm>
            <a:off x="628649" y="6429097"/>
            <a:ext cx="5486400" cy="365125"/>
          </a:xfrm>
        </p:spPr>
        <p:txBody>
          <a:bodyPr/>
          <a:lstStyle/>
          <a:p>
            <a:r>
              <a:rPr lang="en-US" sz="800">
                <a:solidFill>
                  <a:srgbClr val="C00000"/>
                </a:solidFill>
                <a:highlight>
                  <a:srgbClr val="FFFF00"/>
                </a:highlight>
              </a:rPr>
              <a:t>*Footer</a:t>
            </a: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11</a:t>
            </a:fld>
            <a:endParaRPr lang="en-US"/>
          </a:p>
        </p:txBody>
      </p:sp>
    </p:spTree>
    <p:extLst>
      <p:ext uri="{BB962C8B-B14F-4D97-AF65-F5344CB8AC3E}">
        <p14:creationId xmlns:p14="http://schemas.microsoft.com/office/powerpoint/2010/main" val="311449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9520F-9690-40B5-A922-8D64544888A0}"/>
              </a:ext>
            </a:extLst>
          </p:cNvPr>
          <p:cNvSpPr>
            <a:spLocks noGrp="1"/>
          </p:cNvSpPr>
          <p:nvPr>
            <p:ph type="title"/>
          </p:nvPr>
        </p:nvSpPr>
        <p:spPr/>
        <p:txBody>
          <a:bodyPr/>
          <a:lstStyle/>
          <a:p>
            <a:r>
              <a:rPr lang="en-US"/>
              <a:t>Resources for service members</a:t>
            </a:r>
          </a:p>
        </p:txBody>
      </p:sp>
      <p:cxnSp>
        <p:nvCxnSpPr>
          <p:cNvPr id="4" name="Straight Connector 3">
            <a:extLst>
              <a:ext uri="{FF2B5EF4-FFF2-40B4-BE49-F238E27FC236}">
                <a16:creationId xmlns:a16="http://schemas.microsoft.com/office/drawing/2014/main" id="{7246FE80-CACB-B0E2-8D71-F00C57EE69B0}"/>
              </a:ext>
              <a:ext uri="{C183D7F6-B498-43B3-948B-1728B52AA6E4}">
                <adec:decorative xmlns:adec="http://schemas.microsoft.com/office/drawing/2017/decorative" val="1"/>
              </a:ext>
            </a:extLst>
          </p:cNvPr>
          <p:cNvCxnSpPr>
            <a:cxnSpLocks/>
          </p:cNvCxnSpPr>
          <p:nvPr/>
        </p:nvCxnSpPr>
        <p:spPr>
          <a:xfrm>
            <a:off x="708916" y="1059460"/>
            <a:ext cx="7806434"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7697248E-BD3D-456A-97DE-5C8913A4A158}"/>
              </a:ext>
            </a:extLst>
          </p:cNvPr>
          <p:cNvSpPr>
            <a:spLocks noGrp="1"/>
          </p:cNvSpPr>
          <p:nvPr>
            <p:ph sz="quarter" idx="15"/>
          </p:nvPr>
        </p:nvSpPr>
        <p:spPr>
          <a:xfrm>
            <a:off x="827334" y="1512410"/>
            <a:ext cx="5104330" cy="2176012"/>
          </a:xfrm>
        </p:spPr>
        <p:txBody>
          <a:bodyPr vert="horz" lIns="91440" tIns="45720" rIns="91440" bIns="45720" rtlCol="0" anchor="t">
            <a:normAutofit/>
          </a:bodyPr>
          <a:lstStyle/>
          <a:p>
            <a:pPr marL="0" indent="0">
              <a:spcBef>
                <a:spcPts val="0"/>
              </a:spcBef>
              <a:buNone/>
              <a:tabLst>
                <a:tab pos="457200" algn="l"/>
              </a:tabLst>
            </a:pPr>
            <a:r>
              <a:rPr lang="en-US" dirty="0">
                <a:effectLst/>
                <a:ea typeface="Calibri" panose="020F0502020204030204" pitchFamily="34" charset="0"/>
                <a:cs typeface="Times New Roman"/>
              </a:rPr>
              <a:t>The </a:t>
            </a:r>
            <a:r>
              <a:rPr lang="en-US" b="1" u="sng" dirty="0">
                <a:solidFill>
                  <a:srgbClr val="D14627"/>
                </a:solidFill>
                <a:effectLst/>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Drinking Habits Quiz</a:t>
            </a:r>
            <a:r>
              <a:rPr lang="en-US" b="1" dirty="0">
                <a:effectLst/>
                <a:ea typeface="Calibri" panose="020F0502020204030204" pitchFamily="34" charset="0"/>
                <a:cs typeface="Times New Roman"/>
              </a:rPr>
              <a:t>: </a:t>
            </a:r>
            <a:r>
              <a:rPr lang="en-US" dirty="0">
                <a:effectLst/>
                <a:ea typeface="Calibri" panose="020F0502020204030204" pitchFamily="34" charset="0"/>
                <a:cs typeface="Times New Roman"/>
              </a:rPr>
              <a:t>Based on the AUDIT-C, this anonymous quiz allows Service members to check their drinking habits and commit to drinking responsibly</a:t>
            </a:r>
            <a:endParaRPr lang="en-US" dirty="0">
              <a:effectLst/>
              <a:ea typeface="Calibri" panose="020F0502020204030204" pitchFamily="34" charset="0"/>
              <a:cs typeface="Times New Roman" panose="02020603050405020304" pitchFamily="18" charset="0"/>
            </a:endParaRPr>
          </a:p>
        </p:txBody>
      </p:sp>
      <p:pic>
        <p:nvPicPr>
          <p:cNvPr id="7" name="Picture 6" descr="Phone displaying Own Your Limits Drinking Habits Quiz">
            <a:extLst>
              <a:ext uri="{FF2B5EF4-FFF2-40B4-BE49-F238E27FC236}">
                <a16:creationId xmlns:a16="http://schemas.microsoft.com/office/drawing/2014/main" id="{2447641C-C20E-107A-C179-0F47F7F336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8932" y="1512410"/>
            <a:ext cx="2165769" cy="4323144"/>
          </a:xfrm>
          <a:prstGeom prst="rect">
            <a:avLst/>
          </a:prstGeom>
        </p:spPr>
      </p:pic>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a:xfrm>
            <a:off x="628650" y="6429097"/>
            <a:ext cx="5486400" cy="365125"/>
          </a:xfrm>
        </p:spPr>
        <p:txBody>
          <a:bodyPr/>
          <a:lstStyle/>
          <a:p>
            <a:r>
              <a:rPr lang="en-US" sz="800">
                <a:solidFill>
                  <a:srgbClr val="C00000"/>
                </a:solidFill>
                <a:highlight>
                  <a:srgbClr val="FFFF00"/>
                </a:highlight>
              </a:rPr>
              <a:t>*Footer</a:t>
            </a: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12</a:t>
            </a:fld>
            <a:endParaRPr lang="en-US"/>
          </a:p>
        </p:txBody>
      </p:sp>
    </p:spTree>
    <p:extLst>
      <p:ext uri="{BB962C8B-B14F-4D97-AF65-F5344CB8AC3E}">
        <p14:creationId xmlns:p14="http://schemas.microsoft.com/office/powerpoint/2010/main" val="251156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4">
            <a:extLst>
              <a:ext uri="{FF2B5EF4-FFF2-40B4-BE49-F238E27FC236}">
                <a16:creationId xmlns:a16="http://schemas.microsoft.com/office/drawing/2014/main" id="{B3CEA5C7-3F78-5485-6F61-2B20B4B3C3DA}"/>
              </a:ext>
            </a:extLst>
          </p:cNvPr>
          <p:cNvSpPr>
            <a:spLocks noGrp="1"/>
          </p:cNvSpPr>
          <p:nvPr>
            <p:ph type="title"/>
          </p:nvPr>
        </p:nvSpPr>
        <p:spPr>
          <a:xfrm>
            <a:off x="628650" y="341828"/>
            <a:ext cx="5725851" cy="914400"/>
          </a:xfrm>
        </p:spPr>
        <p:txBody>
          <a:bodyPr/>
          <a:lstStyle/>
          <a:p>
            <a:r>
              <a:rPr lang="en-US"/>
              <a:t>Resources for service members (Continued)</a:t>
            </a:r>
          </a:p>
        </p:txBody>
      </p:sp>
      <p:cxnSp>
        <p:nvCxnSpPr>
          <p:cNvPr id="2" name="Straight Connector 1">
            <a:extLst>
              <a:ext uri="{FF2B5EF4-FFF2-40B4-BE49-F238E27FC236}">
                <a16:creationId xmlns:a16="http://schemas.microsoft.com/office/drawing/2014/main" id="{8305C1F4-FE4D-2C00-8F1C-307BE148BAB8}"/>
              </a:ext>
              <a:ext uri="{C183D7F6-B498-43B3-948B-1728B52AA6E4}">
                <adec:decorative xmlns:adec="http://schemas.microsoft.com/office/drawing/2017/decorative" val="1"/>
              </a:ext>
            </a:extLst>
          </p:cNvPr>
          <p:cNvCxnSpPr>
            <a:cxnSpLocks/>
          </p:cNvCxnSpPr>
          <p:nvPr/>
        </p:nvCxnSpPr>
        <p:spPr>
          <a:xfrm>
            <a:off x="708916" y="1279378"/>
            <a:ext cx="5489865"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12" name="Content Placeholder 7">
            <a:extLst>
              <a:ext uri="{FF2B5EF4-FFF2-40B4-BE49-F238E27FC236}">
                <a16:creationId xmlns:a16="http://schemas.microsoft.com/office/drawing/2014/main" id="{D2BD2380-594D-A805-EC72-A23DB0585155}"/>
              </a:ext>
            </a:extLst>
          </p:cNvPr>
          <p:cNvSpPr txBox="1">
            <a:spLocks/>
          </p:cNvSpPr>
          <p:nvPr/>
        </p:nvSpPr>
        <p:spPr>
          <a:xfrm>
            <a:off x="708917" y="1511020"/>
            <a:ext cx="7886700" cy="2540117"/>
          </a:xfrm>
          <a:prstGeom prst="rect">
            <a:avLst/>
          </a:prstGeom>
        </p:spPr>
        <p:txBody>
          <a:bodyPr vert="horz" lIns="91440" tIns="45720" rIns="91440" bIns="45720" rtlCol="0" anchor="t">
            <a:no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tabLst>
                <a:tab pos="457200" algn="l"/>
              </a:tabLst>
            </a:pPr>
            <a:r>
              <a:rPr lang="en-US" b="1" dirty="0">
                <a:ea typeface="Calibri" panose="020F0502020204030204" pitchFamily="34" charset="0"/>
                <a:cs typeface="Times New Roman"/>
              </a:rPr>
              <a:t>Web articles </a:t>
            </a:r>
            <a:r>
              <a:rPr lang="en-US" dirty="0">
                <a:ea typeface="Calibri" panose="020F0502020204030204" pitchFamily="34" charset="0"/>
                <a:cs typeface="Times New Roman"/>
              </a:rPr>
              <a:t>featuring a variety of resources about how to drink responsibly, the risks of alcohol misuse, and ways to check your drinking such as:</a:t>
            </a:r>
          </a:p>
          <a:p>
            <a:pPr marL="350838" indent="-350838">
              <a:spcBef>
                <a:spcPts val="0"/>
              </a:spcBef>
              <a:spcAft>
                <a:spcPts val="1200"/>
              </a:spcAft>
              <a:buClr>
                <a:schemeClr val="tx1"/>
              </a:buClr>
              <a:tabLst>
                <a:tab pos="914400" algn="l"/>
              </a:tabLst>
            </a:pPr>
            <a:r>
              <a:rPr lang="en-US" b="1" u="sng" dirty="0">
                <a:solidFill>
                  <a:srgbClr val="D14627"/>
                </a:solidFill>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Bust Drinking Myths</a:t>
            </a:r>
            <a:r>
              <a:rPr lang="en-US" b="1" dirty="0">
                <a:ea typeface="Calibri" panose="020F0502020204030204" pitchFamily="34" charset="0"/>
                <a:cs typeface="Times New Roman"/>
              </a:rPr>
              <a:t>: </a:t>
            </a:r>
            <a:r>
              <a:rPr lang="en-US" dirty="0">
                <a:ea typeface="Calibri" panose="020F0502020204030204" pitchFamily="34" charset="0"/>
                <a:cs typeface="Times New Roman"/>
              </a:rPr>
              <a:t>Provides facts about alcohol so Service members can make informed choices if they choose to drink</a:t>
            </a:r>
          </a:p>
          <a:p>
            <a:pPr marL="350838" indent="-350838">
              <a:spcBef>
                <a:spcPts val="0"/>
              </a:spcBef>
              <a:buClr>
                <a:schemeClr val="tx1"/>
              </a:buClr>
              <a:tabLst>
                <a:tab pos="914400" algn="l"/>
              </a:tabLst>
            </a:pPr>
            <a:r>
              <a:rPr lang="en-US" b="1" u="sng" dirty="0">
                <a:solidFill>
                  <a:srgbClr val="D14627"/>
                </a:solidFill>
                <a:ea typeface="Calibri" panose="020F0502020204030204" pitchFamily="34" charset="0"/>
                <a:cs typeface="Times New Roman"/>
                <a:hlinkClick r:id="rId4">
                  <a:extLst>
                    <a:ext uri="{A12FA001-AC4F-418D-AE19-62706E023703}">
                      <ahyp:hlinkClr xmlns:ahyp="http://schemas.microsoft.com/office/drawing/2018/hyperlinkcolor" val="tx"/>
                    </a:ext>
                  </a:extLst>
                </a:hlinkClick>
              </a:rPr>
              <a:t>Long-Term Effects of Alcohol</a:t>
            </a:r>
            <a:r>
              <a:rPr lang="en-US" b="1" dirty="0">
                <a:ea typeface="Calibri" panose="020F0502020204030204" pitchFamily="34" charset="0"/>
                <a:cs typeface="Times New Roman"/>
              </a:rPr>
              <a:t>: </a:t>
            </a:r>
            <a:r>
              <a:rPr lang="en-US" dirty="0">
                <a:ea typeface="Calibri" panose="020F0502020204030204" pitchFamily="34" charset="0"/>
                <a:cs typeface="Times New Roman"/>
              </a:rPr>
              <a:t>Highlights some of the serious long-term health impacts caused by drinking alcohol</a:t>
            </a:r>
          </a:p>
        </p:txBody>
      </p:sp>
      <p:sp>
        <p:nvSpPr>
          <p:cNvPr id="13" name="Content Placeholder 7">
            <a:extLst>
              <a:ext uri="{FF2B5EF4-FFF2-40B4-BE49-F238E27FC236}">
                <a16:creationId xmlns:a16="http://schemas.microsoft.com/office/drawing/2014/main" id="{AA50ACE5-6A72-3635-2840-46F6FB9371E3}"/>
              </a:ext>
            </a:extLst>
          </p:cNvPr>
          <p:cNvSpPr txBox="1">
            <a:spLocks/>
          </p:cNvSpPr>
          <p:nvPr/>
        </p:nvSpPr>
        <p:spPr>
          <a:xfrm>
            <a:off x="708916" y="4051139"/>
            <a:ext cx="3554473" cy="1988874"/>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indent="-350838">
              <a:spcBef>
                <a:spcPts val="0"/>
              </a:spcBef>
              <a:buClr>
                <a:schemeClr val="tx1"/>
              </a:buClr>
              <a:tabLst>
                <a:tab pos="914400" algn="l"/>
              </a:tabLst>
            </a:pPr>
            <a:r>
              <a:rPr lang="en-US" b="1" u="sng" dirty="0">
                <a:solidFill>
                  <a:srgbClr val="D14627"/>
                </a:solidFill>
                <a:ea typeface="Calibri" panose="020F0502020204030204" pitchFamily="34" charset="0"/>
                <a:cs typeface="Times New Roman"/>
                <a:hlinkClick r:id="rId5">
                  <a:extLst>
                    <a:ext uri="{A12FA001-AC4F-418D-AE19-62706E023703}">
                      <ahyp:hlinkClr xmlns:ahyp="http://schemas.microsoft.com/office/drawing/2018/hyperlinkcolor" val="tx"/>
                    </a:ext>
                  </a:extLst>
                </a:hlinkClick>
              </a:rPr>
              <a:t>Six Ways to Celebrate Responsibly</a:t>
            </a:r>
            <a:r>
              <a:rPr lang="en-US" b="1" dirty="0">
                <a:ea typeface="Calibri" panose="020F0502020204030204" pitchFamily="34" charset="0"/>
                <a:cs typeface="Times New Roman"/>
              </a:rPr>
              <a:t>: </a:t>
            </a:r>
            <a:r>
              <a:rPr lang="en-US" dirty="0">
                <a:ea typeface="Calibri" panose="020F0502020204030204" pitchFamily="34" charset="0"/>
                <a:cs typeface="Times New Roman"/>
              </a:rPr>
              <a:t>Gives Service members advice on how to drink alcohol responsibly when celebrating</a:t>
            </a:r>
          </a:p>
        </p:txBody>
      </p:sp>
      <p:pic>
        <p:nvPicPr>
          <p:cNvPr id="7" name="Picture 6" descr="Laptop featuring webarticle">
            <a:extLst>
              <a:ext uri="{FF2B5EF4-FFF2-40B4-BE49-F238E27FC236}">
                <a16:creationId xmlns:a16="http://schemas.microsoft.com/office/drawing/2014/main" id="{BA867EB0-C952-619F-A4E4-C682969A759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551743" y="4051140"/>
            <a:ext cx="3677857" cy="2108462"/>
          </a:xfrm>
          <a:prstGeom prst="rect">
            <a:avLst/>
          </a:prstGeom>
        </p:spPr>
      </p:pic>
      <p:sp>
        <p:nvSpPr>
          <p:cNvPr id="5" name="Footer Placeholder 4">
            <a:extLst>
              <a:ext uri="{FF2B5EF4-FFF2-40B4-BE49-F238E27FC236}">
                <a16:creationId xmlns:a16="http://schemas.microsoft.com/office/drawing/2014/main" id="{8FCC2A50-7FCB-4B19-9779-D3C3E20C75D4}"/>
              </a:ext>
            </a:extLst>
          </p:cNvPr>
          <p:cNvSpPr>
            <a:spLocks noGrp="1"/>
          </p:cNvSpPr>
          <p:nvPr>
            <p:ph type="ftr" sz="quarter" idx="16"/>
          </p:nvPr>
        </p:nvSpPr>
        <p:spPr>
          <a:xfrm>
            <a:off x="628650" y="6429097"/>
            <a:ext cx="5486400" cy="365125"/>
          </a:xfrm>
        </p:spPr>
        <p:txBody>
          <a:bodyPr/>
          <a:lstStyle/>
          <a:p>
            <a:r>
              <a:rPr lang="en-US" sz="800">
                <a:solidFill>
                  <a:srgbClr val="C00000"/>
                </a:solidFill>
                <a:highlight>
                  <a:srgbClr val="FFFF00"/>
                </a:highlight>
              </a:rPr>
              <a:t>*Footer</a:t>
            </a:r>
          </a:p>
        </p:txBody>
      </p:sp>
      <p:sp>
        <p:nvSpPr>
          <p:cNvPr id="6" name="Slide Number Placeholder 5">
            <a:extLst>
              <a:ext uri="{FF2B5EF4-FFF2-40B4-BE49-F238E27FC236}">
                <a16:creationId xmlns:a16="http://schemas.microsoft.com/office/drawing/2014/main" id="{458FB2FA-4150-401D-81DF-A889CFF26B33}"/>
              </a:ext>
            </a:extLst>
          </p:cNvPr>
          <p:cNvSpPr>
            <a:spLocks noGrp="1"/>
          </p:cNvSpPr>
          <p:nvPr>
            <p:ph type="sldNum" sz="quarter" idx="17"/>
          </p:nvPr>
        </p:nvSpPr>
        <p:spPr/>
        <p:txBody>
          <a:bodyPr/>
          <a:lstStyle/>
          <a:p>
            <a:fld id="{650F9FC7-BB00-1A4A-94E9-B3E00BC894DB}" type="slidenum">
              <a:rPr lang="en-US" smtClean="0"/>
              <a:pPr/>
              <a:t>13</a:t>
            </a:fld>
            <a:endParaRPr lang="en-US"/>
          </a:p>
        </p:txBody>
      </p:sp>
    </p:spTree>
    <p:extLst>
      <p:ext uri="{BB962C8B-B14F-4D97-AF65-F5344CB8AC3E}">
        <p14:creationId xmlns:p14="http://schemas.microsoft.com/office/powerpoint/2010/main" val="4160941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36E301E-3063-4A96-A8C9-2902CB85053A}"/>
              </a:ext>
            </a:extLst>
          </p:cNvPr>
          <p:cNvSpPr>
            <a:spLocks noGrp="1"/>
          </p:cNvSpPr>
          <p:nvPr>
            <p:ph type="title"/>
          </p:nvPr>
        </p:nvSpPr>
        <p:spPr>
          <a:xfrm>
            <a:off x="628650" y="341828"/>
            <a:ext cx="7886700" cy="914400"/>
          </a:xfrm>
        </p:spPr>
        <p:txBody>
          <a:bodyPr/>
          <a:lstStyle/>
          <a:p>
            <a:r>
              <a:rPr lang="en-US"/>
              <a:t>Downloadable Resources</a:t>
            </a:r>
          </a:p>
        </p:txBody>
      </p:sp>
      <p:cxnSp>
        <p:nvCxnSpPr>
          <p:cNvPr id="7" name="Straight Connector 6">
            <a:extLst>
              <a:ext uri="{FF2B5EF4-FFF2-40B4-BE49-F238E27FC236}">
                <a16:creationId xmlns:a16="http://schemas.microsoft.com/office/drawing/2014/main" id="{43A879F8-F223-99DE-80D2-C3ECEA34CF32}"/>
              </a:ext>
              <a:ext uri="{C183D7F6-B498-43B3-948B-1728B52AA6E4}">
                <adec:decorative xmlns:adec="http://schemas.microsoft.com/office/drawing/2017/decorative" val="1"/>
              </a:ext>
            </a:extLst>
          </p:cNvPr>
          <p:cNvCxnSpPr>
            <a:cxnSpLocks/>
          </p:cNvCxnSpPr>
          <p:nvPr/>
        </p:nvCxnSpPr>
        <p:spPr>
          <a:xfrm>
            <a:off x="708916" y="1059460"/>
            <a:ext cx="7806434"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15" name="Content Placeholder 5">
            <a:extLst>
              <a:ext uri="{FF2B5EF4-FFF2-40B4-BE49-F238E27FC236}">
                <a16:creationId xmlns:a16="http://schemas.microsoft.com/office/drawing/2014/main" id="{0C9E09B3-5861-43B6-8AC3-47E2C6E29835}"/>
              </a:ext>
            </a:extLst>
          </p:cNvPr>
          <p:cNvSpPr txBox="1">
            <a:spLocks/>
          </p:cNvSpPr>
          <p:nvPr/>
        </p:nvSpPr>
        <p:spPr>
          <a:xfrm>
            <a:off x="628650" y="1240457"/>
            <a:ext cx="8011916" cy="70789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tx1">
                    <a:lumMod val="75000"/>
                    <a:lumOff val="25000"/>
                  </a:schemeClr>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700" dirty="0">
                <a:solidFill>
                  <a:srgbClr val="232323"/>
                </a:solidFill>
              </a:rPr>
              <a:t>Own Your Limits has many </a:t>
            </a:r>
            <a:r>
              <a:rPr lang="en-US" sz="1700" b="1" dirty="0">
                <a:solidFill>
                  <a:srgbClr val="D14627"/>
                </a:solidFill>
                <a:hlinkClick r:id="rId3">
                  <a:extLst>
                    <a:ext uri="{A12FA001-AC4F-418D-AE19-62706E023703}">
                      <ahyp:hlinkClr xmlns:ahyp="http://schemas.microsoft.com/office/drawing/2018/hyperlinkcolor" val="tx"/>
                    </a:ext>
                  </a:extLst>
                </a:hlinkClick>
              </a:rPr>
              <a:t>downloadable resources</a:t>
            </a:r>
            <a:r>
              <a:rPr lang="en-US" sz="1700" b="1" dirty="0">
                <a:solidFill>
                  <a:srgbClr val="D14627"/>
                </a:solidFill>
              </a:rPr>
              <a:t> </a:t>
            </a:r>
            <a:r>
              <a:rPr lang="en-US" sz="1700" dirty="0">
                <a:solidFill>
                  <a:srgbClr val="232323"/>
                </a:solidFill>
              </a:rPr>
              <a:t>that offer helpful information on</a:t>
            </a:r>
            <a:r>
              <a:rPr lang="en-US" sz="1700" b="1" i="0" dirty="0">
                <a:solidFill>
                  <a:srgbClr val="232323"/>
                </a:solidFill>
                <a:effectLst/>
              </a:rPr>
              <a:t> how to drink responsibly and how to identify alcohol use </a:t>
            </a:r>
            <a:r>
              <a:rPr lang="en-US" sz="1700" b="0" i="0" dirty="0">
                <a:solidFill>
                  <a:srgbClr val="232323"/>
                </a:solidFill>
                <a:effectLst/>
              </a:rPr>
              <a:t>concerns such as</a:t>
            </a:r>
            <a:r>
              <a:rPr lang="en-US" sz="1700" dirty="0">
                <a:solidFill>
                  <a:srgbClr val="232323"/>
                </a:solidFill>
              </a:rPr>
              <a:t>:</a:t>
            </a:r>
            <a:endParaRPr lang="en-US" sz="1700" dirty="0"/>
          </a:p>
        </p:txBody>
      </p:sp>
      <p:pic>
        <p:nvPicPr>
          <p:cNvPr id="3" name="Picture 2" descr="Your Actions with Alcohol Matter poster">
            <a:extLst>
              <a:ext uri="{FF2B5EF4-FFF2-40B4-BE49-F238E27FC236}">
                <a16:creationId xmlns:a16="http://schemas.microsoft.com/office/drawing/2014/main" id="{C5ECB428-86B8-4BDE-A6EE-14EE42CC75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666" y="2462465"/>
            <a:ext cx="2184579" cy="2861413"/>
          </a:xfrm>
          <a:prstGeom prst="rect">
            <a:avLst/>
          </a:prstGeom>
        </p:spPr>
        <p:style>
          <a:lnRef idx="0">
            <a:schemeClr val="accent6"/>
          </a:lnRef>
          <a:fillRef idx="3">
            <a:schemeClr val="accent6"/>
          </a:fillRef>
          <a:effectRef idx="3">
            <a:schemeClr val="accent6"/>
          </a:effectRef>
          <a:fontRef idx="minor">
            <a:schemeClr val="lt1"/>
          </a:fontRef>
        </p:style>
      </p:pic>
      <p:sp>
        <p:nvSpPr>
          <p:cNvPr id="8" name="Content Placeholder 5">
            <a:extLst>
              <a:ext uri="{FF2B5EF4-FFF2-40B4-BE49-F238E27FC236}">
                <a16:creationId xmlns:a16="http://schemas.microsoft.com/office/drawing/2014/main" id="{730537E5-6678-329A-4D9A-8AF5A92FE839}"/>
              </a:ext>
            </a:extLst>
          </p:cNvPr>
          <p:cNvSpPr txBox="1">
            <a:spLocks/>
          </p:cNvSpPr>
          <p:nvPr/>
        </p:nvSpPr>
        <p:spPr>
          <a:xfrm>
            <a:off x="1046082" y="5454683"/>
            <a:ext cx="1554976" cy="343857"/>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tx1">
                    <a:lumMod val="75000"/>
                    <a:lumOff val="25000"/>
                  </a:schemeClr>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b="1" dirty="0">
                <a:solidFill>
                  <a:srgbClr val="D14627"/>
                </a:solidFill>
                <a:hlinkClick r:id="rId5">
                  <a:extLst>
                    <a:ext uri="{A12FA001-AC4F-418D-AE19-62706E023703}">
                      <ahyp:hlinkClr xmlns:ahyp="http://schemas.microsoft.com/office/drawing/2018/hyperlinkcolor" val="tx"/>
                    </a:ext>
                  </a:extLst>
                </a:hlinkClick>
              </a:rPr>
              <a:t>Poster Link</a:t>
            </a:r>
            <a:endParaRPr lang="en-US" sz="1050" b="1" dirty="0">
              <a:solidFill>
                <a:srgbClr val="D14627"/>
              </a:solidFill>
            </a:endParaRPr>
          </a:p>
        </p:txBody>
      </p:sp>
      <p:pic>
        <p:nvPicPr>
          <p:cNvPr id="6" name="Picture 5" descr="31 Days Without Alcohol Activity Sheet">
            <a:extLst>
              <a:ext uri="{FF2B5EF4-FFF2-40B4-BE49-F238E27FC236}">
                <a16:creationId xmlns:a16="http://schemas.microsoft.com/office/drawing/2014/main" id="{77C26502-12D3-4172-8449-69ACA5AC25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4745" y="2145124"/>
            <a:ext cx="2834509" cy="3714365"/>
          </a:xfrm>
          <a:prstGeom prst="rect">
            <a:avLst/>
          </a:prstGeom>
        </p:spPr>
        <p:style>
          <a:lnRef idx="0">
            <a:schemeClr val="accent1"/>
          </a:lnRef>
          <a:fillRef idx="3">
            <a:schemeClr val="accent1"/>
          </a:fillRef>
          <a:effectRef idx="3">
            <a:schemeClr val="accent1"/>
          </a:effectRef>
          <a:fontRef idx="minor">
            <a:schemeClr val="lt1"/>
          </a:fontRef>
        </p:style>
      </p:pic>
      <p:sp>
        <p:nvSpPr>
          <p:cNvPr id="16" name="Content Placeholder 5">
            <a:extLst>
              <a:ext uri="{FF2B5EF4-FFF2-40B4-BE49-F238E27FC236}">
                <a16:creationId xmlns:a16="http://schemas.microsoft.com/office/drawing/2014/main" id="{A5BDF43D-CB3C-592F-C7C1-5B3AC3CC132C}"/>
              </a:ext>
            </a:extLst>
          </p:cNvPr>
          <p:cNvSpPr txBox="1">
            <a:spLocks/>
          </p:cNvSpPr>
          <p:nvPr/>
        </p:nvSpPr>
        <p:spPr>
          <a:xfrm>
            <a:off x="3789282" y="5985756"/>
            <a:ext cx="1554976" cy="343857"/>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tx1">
                    <a:lumMod val="75000"/>
                    <a:lumOff val="25000"/>
                  </a:schemeClr>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b="1" dirty="0">
                <a:solidFill>
                  <a:srgbClr val="D14627"/>
                </a:solidFill>
                <a:hlinkClick r:id="rId7">
                  <a:extLst>
                    <a:ext uri="{A12FA001-AC4F-418D-AE19-62706E023703}">
                      <ahyp:hlinkClr xmlns:ahyp="http://schemas.microsoft.com/office/drawing/2018/hyperlinkcolor" val="tx"/>
                    </a:ext>
                  </a:extLst>
                </a:hlinkClick>
              </a:rPr>
              <a:t>Activity Sheet Link</a:t>
            </a:r>
            <a:endParaRPr lang="en-US" sz="1050" b="1" dirty="0">
              <a:solidFill>
                <a:srgbClr val="D14627"/>
              </a:solidFill>
            </a:endParaRPr>
          </a:p>
        </p:txBody>
      </p:sp>
      <p:pic>
        <p:nvPicPr>
          <p:cNvPr id="9" name="Picture 8" descr="Bust Drinking Myths Fact Sheet">
            <a:extLst>
              <a:ext uri="{FF2B5EF4-FFF2-40B4-BE49-F238E27FC236}">
                <a16:creationId xmlns:a16="http://schemas.microsoft.com/office/drawing/2014/main" id="{E6DE8BEA-D6E8-4F94-B396-90E65EAAC0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03755" y="2462465"/>
            <a:ext cx="2139575" cy="2992218"/>
          </a:xfrm>
          <a:prstGeom prst="rect">
            <a:avLst/>
          </a:prstGeom>
        </p:spPr>
        <p:style>
          <a:lnRef idx="0">
            <a:schemeClr val="accent1"/>
          </a:lnRef>
          <a:fillRef idx="3">
            <a:schemeClr val="accent1"/>
          </a:fillRef>
          <a:effectRef idx="3">
            <a:schemeClr val="accent1"/>
          </a:effectRef>
          <a:fontRef idx="minor">
            <a:schemeClr val="lt1"/>
          </a:fontRef>
        </p:style>
      </p:pic>
      <p:sp>
        <p:nvSpPr>
          <p:cNvPr id="18" name="Content Placeholder 5">
            <a:extLst>
              <a:ext uri="{FF2B5EF4-FFF2-40B4-BE49-F238E27FC236}">
                <a16:creationId xmlns:a16="http://schemas.microsoft.com/office/drawing/2014/main" id="{A5CA115A-B535-A481-28E2-06BFD835929D}"/>
              </a:ext>
            </a:extLst>
          </p:cNvPr>
          <p:cNvSpPr txBox="1">
            <a:spLocks/>
          </p:cNvSpPr>
          <p:nvPr/>
        </p:nvSpPr>
        <p:spPr>
          <a:xfrm>
            <a:off x="6495906" y="5629707"/>
            <a:ext cx="1554976" cy="343857"/>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tx1">
                    <a:lumMod val="75000"/>
                    <a:lumOff val="25000"/>
                  </a:schemeClr>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b="1" dirty="0">
                <a:solidFill>
                  <a:srgbClr val="D14627"/>
                </a:solidFill>
                <a:hlinkClick r:id="rId9">
                  <a:extLst>
                    <a:ext uri="{A12FA001-AC4F-418D-AE19-62706E023703}">
                      <ahyp:hlinkClr xmlns:ahyp="http://schemas.microsoft.com/office/drawing/2018/hyperlinkcolor" val="tx"/>
                    </a:ext>
                  </a:extLst>
                </a:hlinkClick>
              </a:rPr>
              <a:t>Fact Sheet Link</a:t>
            </a:r>
            <a:endParaRPr lang="en-US" sz="1050" b="1" dirty="0">
              <a:solidFill>
                <a:srgbClr val="D14627"/>
              </a:solidFill>
            </a:endParaRPr>
          </a:p>
        </p:txBody>
      </p:sp>
      <p:sp>
        <p:nvSpPr>
          <p:cNvPr id="4" name="Footer Placeholder 3">
            <a:extLst>
              <a:ext uri="{FF2B5EF4-FFF2-40B4-BE49-F238E27FC236}">
                <a16:creationId xmlns:a16="http://schemas.microsoft.com/office/drawing/2014/main" id="{A7ABF4F2-929D-449A-B307-82E5CAF3139F}"/>
              </a:ext>
            </a:extLst>
          </p:cNvPr>
          <p:cNvSpPr>
            <a:spLocks noGrp="1"/>
          </p:cNvSpPr>
          <p:nvPr>
            <p:ph type="ftr" sz="quarter" idx="16"/>
          </p:nvPr>
        </p:nvSpPr>
        <p:spPr/>
        <p:txBody>
          <a:bodyPr/>
          <a:lstStyle/>
          <a:p>
            <a:r>
              <a:rPr lang="en-US" sz="800">
                <a:solidFill>
                  <a:srgbClr val="C00000"/>
                </a:solidFill>
                <a:highlight>
                  <a:srgbClr val="FFFF00"/>
                </a:highlight>
              </a:rPr>
              <a:t>*Footer</a:t>
            </a:r>
          </a:p>
        </p:txBody>
      </p:sp>
      <p:sp>
        <p:nvSpPr>
          <p:cNvPr id="5" name="Slide Number Placeholder 4">
            <a:extLst>
              <a:ext uri="{FF2B5EF4-FFF2-40B4-BE49-F238E27FC236}">
                <a16:creationId xmlns:a16="http://schemas.microsoft.com/office/drawing/2014/main" id="{57ABF888-40CC-4465-8C1D-781743B978BB}"/>
              </a:ext>
            </a:extLst>
          </p:cNvPr>
          <p:cNvSpPr>
            <a:spLocks noGrp="1"/>
          </p:cNvSpPr>
          <p:nvPr>
            <p:ph type="sldNum" sz="quarter" idx="17"/>
          </p:nvPr>
        </p:nvSpPr>
        <p:spPr/>
        <p:txBody>
          <a:bodyPr/>
          <a:lstStyle/>
          <a:p>
            <a:fld id="{650F9FC7-BB00-1A4A-94E9-B3E00BC894DB}" type="slidenum">
              <a:rPr lang="en-US" smtClean="0"/>
              <a:pPr/>
              <a:t>14</a:t>
            </a:fld>
            <a:endParaRPr lang="en-US"/>
          </a:p>
        </p:txBody>
      </p:sp>
    </p:spTree>
    <p:extLst>
      <p:ext uri="{BB962C8B-B14F-4D97-AF65-F5344CB8AC3E}">
        <p14:creationId xmlns:p14="http://schemas.microsoft.com/office/powerpoint/2010/main" val="3468144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861702E-6FB5-354A-9100-61B19BBE636C}"/>
              </a:ext>
            </a:extLst>
          </p:cNvPr>
          <p:cNvSpPr>
            <a:spLocks noGrp="1"/>
          </p:cNvSpPr>
          <p:nvPr>
            <p:ph type="title"/>
          </p:nvPr>
        </p:nvSpPr>
        <p:spPr>
          <a:xfrm>
            <a:off x="628650" y="341828"/>
            <a:ext cx="5570131" cy="914400"/>
          </a:xfrm>
        </p:spPr>
        <p:txBody>
          <a:bodyPr/>
          <a:lstStyle/>
          <a:p>
            <a:r>
              <a:rPr lang="en-US"/>
              <a:t>own your limits on Social Media</a:t>
            </a:r>
          </a:p>
        </p:txBody>
      </p:sp>
      <p:cxnSp>
        <p:nvCxnSpPr>
          <p:cNvPr id="2" name="Straight Connector 1">
            <a:extLst>
              <a:ext uri="{FF2B5EF4-FFF2-40B4-BE49-F238E27FC236}">
                <a16:creationId xmlns:a16="http://schemas.microsoft.com/office/drawing/2014/main" id="{9E7AF6C1-CECF-5C18-8E09-56ABEBBF62E7}"/>
              </a:ext>
              <a:ext uri="{C183D7F6-B498-43B3-948B-1728B52AA6E4}">
                <adec:decorative xmlns:adec="http://schemas.microsoft.com/office/drawing/2017/decorative" val="1"/>
              </a:ext>
            </a:extLst>
          </p:cNvPr>
          <p:cNvCxnSpPr>
            <a:cxnSpLocks/>
          </p:cNvCxnSpPr>
          <p:nvPr/>
        </p:nvCxnSpPr>
        <p:spPr>
          <a:xfrm>
            <a:off x="708916" y="1279378"/>
            <a:ext cx="5489865"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ECFFE9-0BCF-44E8-8655-9CA3AAF681B6}"/>
              </a:ext>
            </a:extLst>
          </p:cNvPr>
          <p:cNvSpPr>
            <a:spLocks noGrp="1"/>
          </p:cNvSpPr>
          <p:nvPr>
            <p:ph idx="1"/>
          </p:nvPr>
        </p:nvSpPr>
        <p:spPr>
          <a:xfrm>
            <a:off x="628650" y="1552364"/>
            <a:ext cx="3230969" cy="4584936"/>
          </a:xfrm>
        </p:spPr>
        <p:txBody>
          <a:bodyPr vert="horz" lIns="91440" tIns="45720" rIns="91440" bIns="45720" numCol="1" rtlCol="0" anchor="t">
            <a:noAutofit/>
          </a:bodyPr>
          <a:lstStyle/>
          <a:p>
            <a:pPr marL="228600" lvl="1">
              <a:spcBef>
                <a:spcPts val="800"/>
              </a:spcBef>
              <a:buClr>
                <a:schemeClr val="tx1"/>
              </a:buClr>
              <a:buFont typeface="Arial" panose="020B0604020202020204" pitchFamily="34" charset="0"/>
              <a:buChar char="•"/>
            </a:pPr>
            <a:r>
              <a:rPr lang="en-US" dirty="0"/>
              <a:t>Features </a:t>
            </a:r>
            <a:r>
              <a:rPr lang="en-US" b="1" dirty="0"/>
              <a:t>engaging graphics and resources </a:t>
            </a:r>
            <a:r>
              <a:rPr lang="en-US" dirty="0"/>
              <a:t>to equip Service members with </a:t>
            </a:r>
            <a:r>
              <a:rPr lang="en-US" b="1" dirty="0"/>
              <a:t>responsible drinking tips</a:t>
            </a:r>
            <a:r>
              <a:rPr lang="en-US" dirty="0"/>
              <a:t>, </a:t>
            </a:r>
            <a:r>
              <a:rPr lang="en-US" b="1" dirty="0"/>
              <a:t>encouragement,</a:t>
            </a:r>
            <a:r>
              <a:rPr lang="en-US" dirty="0"/>
              <a:t> and </a:t>
            </a:r>
            <a:r>
              <a:rPr lang="en-US" b="1" dirty="0"/>
              <a:t>information</a:t>
            </a:r>
            <a:r>
              <a:rPr lang="en-US" dirty="0"/>
              <a:t> that can empower them to rethink the way they incorporate alcohol in their life, if they choose to drink</a:t>
            </a:r>
            <a:endParaRPr lang="en-US" dirty="0">
              <a:cs typeface="Arial"/>
            </a:endParaRPr>
          </a:p>
          <a:p>
            <a:pPr marL="228600" lvl="1">
              <a:lnSpc>
                <a:spcPct val="113999"/>
              </a:lnSpc>
              <a:spcBef>
                <a:spcPts val="800"/>
              </a:spcBef>
              <a:buClr>
                <a:schemeClr val="tx1"/>
              </a:buClr>
              <a:buFont typeface="Arial" panose="020B0604020202020204" pitchFamily="34" charset="0"/>
              <a:buChar char="•"/>
            </a:pPr>
            <a:r>
              <a:rPr lang="en-US" dirty="0">
                <a:cs typeface="Arial"/>
              </a:rPr>
              <a:t>Find Own Your Limits on </a:t>
            </a:r>
            <a:r>
              <a:rPr lang="en-US" b="1" dirty="0">
                <a:solidFill>
                  <a:srgbClr val="D14627"/>
                </a:solidFill>
                <a:cs typeface="Arial"/>
                <a:hlinkClick r:id="rId3">
                  <a:extLst>
                    <a:ext uri="{A12FA001-AC4F-418D-AE19-62706E023703}">
                      <ahyp:hlinkClr xmlns:ahyp="http://schemas.microsoft.com/office/drawing/2018/hyperlinkcolor" val="tx"/>
                    </a:ext>
                  </a:extLst>
                </a:hlinkClick>
              </a:rPr>
              <a:t>Facebook</a:t>
            </a:r>
            <a:r>
              <a:rPr lang="en-US" b="1" dirty="0">
                <a:ea typeface="+mn-lt"/>
                <a:cs typeface="+mn-lt"/>
              </a:rPr>
              <a:t> </a:t>
            </a:r>
            <a:r>
              <a:rPr lang="en-US" dirty="0">
                <a:ea typeface="+mn-lt"/>
                <a:cs typeface="+mn-lt"/>
              </a:rPr>
              <a:t>and </a:t>
            </a:r>
            <a:r>
              <a:rPr lang="en-US" b="1" dirty="0">
                <a:solidFill>
                  <a:srgbClr val="D14627"/>
                </a:solidFill>
                <a:ea typeface="+mn-lt"/>
                <a:cs typeface="+mn-lt"/>
                <a:hlinkClick r:id="rId4">
                  <a:extLst>
                    <a:ext uri="{A12FA001-AC4F-418D-AE19-62706E023703}">
                      <ahyp:hlinkClr xmlns:ahyp="http://schemas.microsoft.com/office/drawing/2018/hyperlinkcolor" val="tx"/>
                    </a:ext>
                  </a:extLst>
                </a:hlinkClick>
              </a:rPr>
              <a:t>Instagram</a:t>
            </a:r>
            <a:r>
              <a:rPr lang="en-US" b="1" dirty="0">
                <a:solidFill>
                  <a:srgbClr val="F05922"/>
                </a:solidFill>
                <a:ea typeface="+mn-lt"/>
                <a:cs typeface="+mn-lt"/>
              </a:rPr>
              <a:t> </a:t>
            </a:r>
            <a:endParaRPr lang="en-US" b="1" dirty="0">
              <a:solidFill>
                <a:srgbClr val="F05922"/>
              </a:solidFill>
              <a:cs typeface="Arial"/>
            </a:endParaRPr>
          </a:p>
        </p:txBody>
      </p:sp>
      <p:pic>
        <p:nvPicPr>
          <p:cNvPr id="10" name="Picture 9" descr="Five phones featuring Own Your Limits social media">
            <a:extLst>
              <a:ext uri="{FF2B5EF4-FFF2-40B4-BE49-F238E27FC236}">
                <a16:creationId xmlns:a16="http://schemas.microsoft.com/office/drawing/2014/main" id="{E75FBEB0-2CF3-7809-3C40-A46B8DA81EB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84839" y="1802473"/>
            <a:ext cx="5059161" cy="3977403"/>
          </a:xfrm>
          <a:prstGeom prst="rect">
            <a:avLst/>
          </a:prstGeom>
        </p:spPr>
      </p:pic>
      <p:pic>
        <p:nvPicPr>
          <p:cNvPr id="5" name="Picture 4" descr="Facebook icon">
            <a:hlinkClick r:id="rId6"/>
            <a:extLst>
              <a:ext uri="{FF2B5EF4-FFF2-40B4-BE49-F238E27FC236}">
                <a16:creationId xmlns:a16="http://schemas.microsoft.com/office/drawing/2014/main" id="{40716AFD-95C9-4540-A0C0-54B07D092A7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44125" y="5779878"/>
            <a:ext cx="546042" cy="499218"/>
          </a:xfrm>
          <a:prstGeom prst="rect">
            <a:avLst/>
          </a:prstGeom>
        </p:spPr>
      </p:pic>
      <p:pic>
        <p:nvPicPr>
          <p:cNvPr id="14" name="Picture 13" descr="Instagram icon">
            <a:hlinkClick r:id="rId8"/>
            <a:extLst>
              <a:ext uri="{FF2B5EF4-FFF2-40B4-BE49-F238E27FC236}">
                <a16:creationId xmlns:a16="http://schemas.microsoft.com/office/drawing/2014/main" id="{5447D32D-C470-4D7E-9714-C47FC4B6E18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390167" y="5776101"/>
            <a:ext cx="546042" cy="499220"/>
          </a:xfrm>
          <a:prstGeom prst="rect">
            <a:avLst/>
          </a:prstGeom>
        </p:spPr>
      </p:pic>
      <p:sp>
        <p:nvSpPr>
          <p:cNvPr id="12" name="Footer Placeholder 6">
            <a:extLst>
              <a:ext uri="{FF2B5EF4-FFF2-40B4-BE49-F238E27FC236}">
                <a16:creationId xmlns:a16="http://schemas.microsoft.com/office/drawing/2014/main" id="{C05C06FB-5D37-CF49-A809-05318C562E0D}"/>
              </a:ext>
            </a:extLst>
          </p:cNvPr>
          <p:cNvSpPr>
            <a:spLocks noGrp="1"/>
          </p:cNvSpPr>
          <p:nvPr>
            <p:ph type="ftr" sz="quarter" idx="10"/>
          </p:nvPr>
        </p:nvSpPr>
        <p:spPr/>
        <p:txBody>
          <a:bodyPr anchor="ctr"/>
          <a:lstStyle/>
          <a:p>
            <a:r>
              <a:rPr lang="en-US" sz="800">
                <a:solidFill>
                  <a:srgbClr val="C00000"/>
                </a:solidFill>
                <a:highlight>
                  <a:srgbClr val="FFFF00"/>
                </a:highlight>
              </a:rPr>
              <a:t>*Footer</a:t>
            </a:r>
          </a:p>
        </p:txBody>
      </p:sp>
      <p:sp>
        <p:nvSpPr>
          <p:cNvPr id="11" name="Slide Number Placeholder 3">
            <a:extLst>
              <a:ext uri="{FF2B5EF4-FFF2-40B4-BE49-F238E27FC236}">
                <a16:creationId xmlns:a16="http://schemas.microsoft.com/office/drawing/2014/main" id="{45C7D5B5-905A-E043-9759-F32F1E98EC5C}"/>
              </a:ext>
            </a:extLst>
          </p:cNvPr>
          <p:cNvSpPr>
            <a:spLocks noGrp="1"/>
          </p:cNvSpPr>
          <p:nvPr>
            <p:ph type="sldNum" sz="quarter" idx="11"/>
          </p:nvPr>
        </p:nvSpPr>
        <p:spPr/>
        <p:txBody>
          <a:bodyPr anchor="ctr"/>
          <a:lstStyle/>
          <a:p>
            <a:fld id="{20F9229C-A6F3-1146-8488-3E7E9E9C3B6B}" type="slidenum">
              <a:rPr lang="en-US" smtClean="0"/>
              <a:pPr/>
              <a:t>15</a:t>
            </a:fld>
            <a:endParaRPr lang="en-US"/>
          </a:p>
        </p:txBody>
      </p:sp>
    </p:spTree>
    <p:extLst>
      <p:ext uri="{BB962C8B-B14F-4D97-AF65-F5344CB8AC3E}">
        <p14:creationId xmlns:p14="http://schemas.microsoft.com/office/powerpoint/2010/main" val="4076299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008D-4AB4-9C4F-806B-84299CD68E77}"/>
              </a:ext>
            </a:extLst>
          </p:cNvPr>
          <p:cNvSpPr>
            <a:spLocks noGrp="1"/>
          </p:cNvSpPr>
          <p:nvPr>
            <p:ph type="title"/>
          </p:nvPr>
        </p:nvSpPr>
        <p:spPr/>
        <p:txBody>
          <a:bodyPr/>
          <a:lstStyle/>
          <a:p>
            <a:r>
              <a:rPr lang="en-US"/>
              <a:t>Local Information</a:t>
            </a:r>
          </a:p>
        </p:txBody>
      </p:sp>
      <p:cxnSp>
        <p:nvCxnSpPr>
          <p:cNvPr id="9" name="Straight Connector 8">
            <a:extLst>
              <a:ext uri="{FF2B5EF4-FFF2-40B4-BE49-F238E27FC236}">
                <a16:creationId xmlns:a16="http://schemas.microsoft.com/office/drawing/2014/main" id="{CD234DBE-598B-4382-B017-CAD3108A6DCE}"/>
              </a:ext>
              <a:ext uri="{C183D7F6-B498-43B3-948B-1728B52AA6E4}">
                <adec:decorative xmlns:adec="http://schemas.microsoft.com/office/drawing/2017/decorative" val="1"/>
              </a:ext>
            </a:extLst>
          </p:cNvPr>
          <p:cNvCxnSpPr>
            <a:cxnSpLocks/>
          </p:cNvCxnSpPr>
          <p:nvPr/>
        </p:nvCxnSpPr>
        <p:spPr>
          <a:xfrm>
            <a:off x="708916" y="1059460"/>
            <a:ext cx="7806434"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4218BC6-786D-9F4B-97F7-637E50B79443}"/>
              </a:ext>
            </a:extLst>
          </p:cNvPr>
          <p:cNvSpPr>
            <a:spLocks noGrp="1"/>
          </p:cNvSpPr>
          <p:nvPr>
            <p:ph sz="half" idx="1"/>
          </p:nvPr>
        </p:nvSpPr>
        <p:spPr>
          <a:xfrm>
            <a:off x="628652" y="1411417"/>
            <a:ext cx="7886698" cy="1754693"/>
          </a:xfrm>
        </p:spPr>
        <p:txBody>
          <a:bodyPr>
            <a:normAutofit fontScale="92500" lnSpcReduction="20000"/>
          </a:bodyPr>
          <a:lstStyle/>
          <a:p>
            <a:pPr marL="0" indent="0">
              <a:buNone/>
            </a:pPr>
            <a:r>
              <a:rPr lang="en-US" sz="2000" i="1">
                <a:highlight>
                  <a:srgbClr val="FFFF00"/>
                </a:highlight>
              </a:rPr>
              <a:t>**Use this slide to add relevant local contact information for programs and POCs such as Alcohol and Drug Abuse Prevention Treatment (ADAPT), DAPAs, etc., news, and updates below:</a:t>
            </a:r>
          </a:p>
          <a:p>
            <a:r>
              <a:rPr lang="en-US" sz="2000" i="1"/>
              <a:t>News</a:t>
            </a:r>
          </a:p>
          <a:p>
            <a:r>
              <a:rPr lang="en-US" sz="2000" i="1"/>
              <a:t>Updates </a:t>
            </a:r>
          </a:p>
        </p:txBody>
      </p:sp>
      <p:sp>
        <p:nvSpPr>
          <p:cNvPr id="6" name="Content Placeholder 4">
            <a:extLst>
              <a:ext uri="{FF2B5EF4-FFF2-40B4-BE49-F238E27FC236}">
                <a16:creationId xmlns:a16="http://schemas.microsoft.com/office/drawing/2014/main" id="{CAC68D73-6CCB-A1FE-4EC1-8B333E4B700F}"/>
              </a:ext>
            </a:extLst>
          </p:cNvPr>
          <p:cNvSpPr txBox="1">
            <a:spLocks/>
          </p:cNvSpPr>
          <p:nvPr/>
        </p:nvSpPr>
        <p:spPr>
          <a:xfrm>
            <a:off x="628652" y="5640518"/>
            <a:ext cx="7886698" cy="513188"/>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a:highlight>
                  <a:srgbClr val="FFFF00"/>
                </a:highlight>
              </a:rPr>
              <a:t>**Remove for use </a:t>
            </a:r>
            <a:endParaRPr lang="en-US" sz="1500" i="1">
              <a:highlight>
                <a:srgbClr val="FFFF00"/>
              </a:highlight>
            </a:endParaRPr>
          </a:p>
        </p:txBody>
      </p:sp>
      <p:pic>
        <p:nvPicPr>
          <p:cNvPr id="12" name="Picture 11" descr="Illustration of stacked newspapers">
            <a:extLst>
              <a:ext uri="{FF2B5EF4-FFF2-40B4-BE49-F238E27FC236}">
                <a16:creationId xmlns:a16="http://schemas.microsoft.com/office/drawing/2014/main" id="{EAAF52BA-F064-2FE8-03BA-1AEFD02EC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9148" y="3900067"/>
            <a:ext cx="3886200" cy="2126048"/>
          </a:xfrm>
          <a:prstGeom prst="rect">
            <a:avLst/>
          </a:prstGeom>
        </p:spPr>
      </p:pic>
      <p:sp>
        <p:nvSpPr>
          <p:cNvPr id="3" name="Footer Placeholder 2">
            <a:extLst>
              <a:ext uri="{FF2B5EF4-FFF2-40B4-BE49-F238E27FC236}">
                <a16:creationId xmlns:a16="http://schemas.microsoft.com/office/drawing/2014/main" id="{00550449-B993-4C4D-9583-49BE8DFE0A07}"/>
              </a:ext>
            </a:extLst>
          </p:cNvPr>
          <p:cNvSpPr>
            <a:spLocks noGrp="1"/>
          </p:cNvSpPr>
          <p:nvPr>
            <p:ph type="ftr" sz="quarter" idx="16"/>
          </p:nvPr>
        </p:nvSpPr>
        <p:spPr/>
        <p:txBody>
          <a:bodyPr/>
          <a:lstStyle/>
          <a:p>
            <a:r>
              <a:rPr lang="en-US" sz="800">
                <a:solidFill>
                  <a:srgbClr val="C00000"/>
                </a:solidFill>
                <a:highlight>
                  <a:srgbClr val="FFFF00"/>
                </a:highlight>
              </a:rPr>
              <a:t>*Footer</a:t>
            </a:r>
          </a:p>
        </p:txBody>
      </p:sp>
      <p:sp>
        <p:nvSpPr>
          <p:cNvPr id="4" name="Slide Number Placeholder 3">
            <a:extLst>
              <a:ext uri="{FF2B5EF4-FFF2-40B4-BE49-F238E27FC236}">
                <a16:creationId xmlns:a16="http://schemas.microsoft.com/office/drawing/2014/main" id="{C3E5929A-E221-E84D-A464-CF3E10705974}"/>
              </a:ext>
            </a:extLst>
          </p:cNvPr>
          <p:cNvSpPr>
            <a:spLocks noGrp="1"/>
          </p:cNvSpPr>
          <p:nvPr>
            <p:ph type="sldNum" sz="quarter" idx="17"/>
          </p:nvPr>
        </p:nvSpPr>
        <p:spPr/>
        <p:txBody>
          <a:bodyPr/>
          <a:lstStyle/>
          <a:p>
            <a:fld id="{650F9FC7-BB00-1A4A-94E9-B3E00BC894DB}" type="slidenum">
              <a:rPr lang="en-US" smtClean="0"/>
              <a:pPr/>
              <a:t>16</a:t>
            </a:fld>
            <a:endParaRPr lang="en-US"/>
          </a:p>
        </p:txBody>
      </p:sp>
    </p:spTree>
    <p:extLst>
      <p:ext uri="{BB962C8B-B14F-4D97-AF65-F5344CB8AC3E}">
        <p14:creationId xmlns:p14="http://schemas.microsoft.com/office/powerpoint/2010/main" val="4159970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008D-4AB4-9C4F-806B-84299CD68E77}"/>
              </a:ext>
            </a:extLst>
          </p:cNvPr>
          <p:cNvSpPr>
            <a:spLocks noGrp="1"/>
          </p:cNvSpPr>
          <p:nvPr>
            <p:ph type="title"/>
          </p:nvPr>
        </p:nvSpPr>
        <p:spPr/>
        <p:txBody>
          <a:bodyPr/>
          <a:lstStyle/>
          <a:p>
            <a:r>
              <a:rPr lang="en-US"/>
              <a:t>Contact The Own Your Limits Team</a:t>
            </a:r>
          </a:p>
        </p:txBody>
      </p:sp>
      <p:cxnSp>
        <p:nvCxnSpPr>
          <p:cNvPr id="6" name="Straight Connector 5">
            <a:extLst>
              <a:ext uri="{FF2B5EF4-FFF2-40B4-BE49-F238E27FC236}">
                <a16:creationId xmlns:a16="http://schemas.microsoft.com/office/drawing/2014/main" id="{84BD7142-06FA-A9A3-B6CE-75ED256C7039}"/>
              </a:ext>
              <a:ext uri="{C183D7F6-B498-43B3-948B-1728B52AA6E4}">
                <adec:decorative xmlns:adec="http://schemas.microsoft.com/office/drawing/2017/decorative" val="1"/>
              </a:ext>
            </a:extLst>
          </p:cNvPr>
          <p:cNvCxnSpPr>
            <a:cxnSpLocks/>
          </p:cNvCxnSpPr>
          <p:nvPr/>
        </p:nvCxnSpPr>
        <p:spPr>
          <a:xfrm>
            <a:off x="708916" y="1059460"/>
            <a:ext cx="7806434"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4218BC6-786D-9F4B-97F7-637E50B79443}"/>
              </a:ext>
            </a:extLst>
          </p:cNvPr>
          <p:cNvSpPr>
            <a:spLocks noGrp="1"/>
          </p:cNvSpPr>
          <p:nvPr>
            <p:ph sz="half" idx="1"/>
          </p:nvPr>
        </p:nvSpPr>
        <p:spPr>
          <a:xfrm>
            <a:off x="628652" y="1411417"/>
            <a:ext cx="7886698" cy="4860092"/>
          </a:xfrm>
        </p:spPr>
        <p:txBody>
          <a:bodyPr vert="horz" lIns="91440" tIns="45720" rIns="91440" bIns="45720" rtlCol="0" anchor="t">
            <a:normAutofit/>
          </a:bodyPr>
          <a:lstStyle/>
          <a:p>
            <a:pPr marL="0" indent="0">
              <a:buNone/>
            </a:pPr>
            <a:r>
              <a:rPr lang="en-US" sz="2000"/>
              <a:t>Let the team know how you’re using the campaigns to work with Service members at your installations! </a:t>
            </a:r>
          </a:p>
          <a:p>
            <a:pPr marL="0" indent="0">
              <a:buNone/>
            </a:pPr>
            <a:r>
              <a:rPr lang="en-US" sz="2000"/>
              <a:t>Email: </a:t>
            </a:r>
            <a:r>
              <a:rPr lang="en-US" sz="1800" b="1">
                <a:solidFill>
                  <a:srgbClr val="D14627"/>
                </a:solidFill>
                <a:hlinkClick r:id="rId3">
                  <a:extLst>
                    <a:ext uri="{A12FA001-AC4F-418D-AE19-62706E023703}">
                      <ahyp:hlinkClr xmlns:ahyp="http://schemas.microsoft.com/office/drawing/2018/hyperlinkcolor" val="tx"/>
                    </a:ext>
                  </a:extLst>
                </a:hlinkClick>
              </a:rPr>
              <a:t>dha.ncr.comm.mbx.drink-responsibly@</a:t>
            </a:r>
            <a:r>
              <a:rPr lang="en-US" b="1">
                <a:solidFill>
                  <a:srgbClr val="D14627"/>
                </a:solidFill>
                <a:hlinkClick r:id="rId3">
                  <a:extLst>
                    <a:ext uri="{A12FA001-AC4F-418D-AE19-62706E023703}">
                      <ahyp:hlinkClr xmlns:ahyp="http://schemas.microsoft.com/office/drawing/2018/hyperlinkcolor" val="tx"/>
                    </a:ext>
                  </a:extLst>
                </a:hlinkClick>
              </a:rPr>
              <a:t>health</a:t>
            </a:r>
            <a:r>
              <a:rPr lang="en-US" sz="1800" b="1">
                <a:solidFill>
                  <a:srgbClr val="D14627"/>
                </a:solidFill>
                <a:hlinkClick r:id="rId3">
                  <a:extLst>
                    <a:ext uri="{A12FA001-AC4F-418D-AE19-62706E023703}">
                      <ahyp:hlinkClr xmlns:ahyp="http://schemas.microsoft.com/office/drawing/2018/hyperlinkcolor" val="tx"/>
                    </a:ext>
                  </a:extLst>
                </a:hlinkClick>
              </a:rPr>
              <a:t>.mil</a:t>
            </a:r>
            <a:endParaRPr lang="en-US" sz="1800" b="1">
              <a:solidFill>
                <a:srgbClr val="D14627"/>
              </a:solidFill>
              <a:cs typeface="Arial" panose="020B0604020202020204"/>
            </a:endParaRPr>
          </a:p>
          <a:p>
            <a:pPr marL="0" indent="0">
              <a:buNone/>
            </a:pPr>
            <a:endParaRPr lang="en-US"/>
          </a:p>
        </p:txBody>
      </p:sp>
      <p:pic>
        <p:nvPicPr>
          <p:cNvPr id="9" name="Picture 8" descr="Graphic of letter in envelope">
            <a:extLst>
              <a:ext uri="{FF2B5EF4-FFF2-40B4-BE49-F238E27FC236}">
                <a16:creationId xmlns:a16="http://schemas.microsoft.com/office/drawing/2014/main" id="{B7BF76E9-1AE2-5D12-58D3-F42B7219AE52}"/>
              </a:ext>
            </a:extLst>
          </p:cNvPr>
          <p:cNvPicPr>
            <a:picLocks noChangeAspect="1"/>
          </p:cNvPicPr>
          <p:nvPr/>
        </p:nvPicPr>
        <p:blipFill>
          <a:blip r:embed="rId4"/>
          <a:stretch>
            <a:fillRect/>
          </a:stretch>
        </p:blipFill>
        <p:spPr>
          <a:xfrm>
            <a:off x="3064598" y="2963630"/>
            <a:ext cx="3014803" cy="3064226"/>
          </a:xfrm>
          <a:prstGeom prst="rect">
            <a:avLst/>
          </a:prstGeom>
        </p:spPr>
      </p:pic>
      <p:sp>
        <p:nvSpPr>
          <p:cNvPr id="3" name="Footer Placeholder 2">
            <a:extLst>
              <a:ext uri="{FF2B5EF4-FFF2-40B4-BE49-F238E27FC236}">
                <a16:creationId xmlns:a16="http://schemas.microsoft.com/office/drawing/2014/main" id="{00550449-B993-4C4D-9583-49BE8DFE0A07}"/>
              </a:ext>
            </a:extLst>
          </p:cNvPr>
          <p:cNvSpPr>
            <a:spLocks noGrp="1"/>
          </p:cNvSpPr>
          <p:nvPr>
            <p:ph type="ftr" sz="quarter" idx="16"/>
          </p:nvPr>
        </p:nvSpPr>
        <p:spPr/>
        <p:txBody>
          <a:bodyPr/>
          <a:lstStyle/>
          <a:p>
            <a:r>
              <a:rPr lang="en-US" sz="800">
                <a:solidFill>
                  <a:srgbClr val="C00000"/>
                </a:solidFill>
                <a:highlight>
                  <a:srgbClr val="FFFF00"/>
                </a:highlight>
              </a:rPr>
              <a:t>*Footer</a:t>
            </a:r>
          </a:p>
        </p:txBody>
      </p:sp>
      <p:sp>
        <p:nvSpPr>
          <p:cNvPr id="4" name="Slide Number Placeholder 3">
            <a:extLst>
              <a:ext uri="{FF2B5EF4-FFF2-40B4-BE49-F238E27FC236}">
                <a16:creationId xmlns:a16="http://schemas.microsoft.com/office/drawing/2014/main" id="{C3E5929A-E221-E84D-A464-CF3E10705974}"/>
              </a:ext>
            </a:extLst>
          </p:cNvPr>
          <p:cNvSpPr>
            <a:spLocks noGrp="1"/>
          </p:cNvSpPr>
          <p:nvPr>
            <p:ph type="sldNum" sz="quarter" idx="17"/>
          </p:nvPr>
        </p:nvSpPr>
        <p:spPr/>
        <p:txBody>
          <a:bodyPr/>
          <a:lstStyle/>
          <a:p>
            <a:fld id="{650F9FC7-BB00-1A4A-94E9-B3E00BC894DB}" type="slidenum">
              <a:rPr lang="en-US" smtClean="0"/>
              <a:pPr/>
              <a:t>17</a:t>
            </a:fld>
            <a:endParaRPr lang="en-US"/>
          </a:p>
        </p:txBody>
      </p:sp>
    </p:spTree>
    <p:extLst>
      <p:ext uri="{BB962C8B-B14F-4D97-AF65-F5344CB8AC3E}">
        <p14:creationId xmlns:p14="http://schemas.microsoft.com/office/powerpoint/2010/main" val="359156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B2B42E-4606-E3CF-F135-2E9CD50E8220}"/>
              </a:ext>
            </a:extLst>
          </p:cNvPr>
          <p:cNvSpPr>
            <a:spLocks noGrp="1"/>
          </p:cNvSpPr>
          <p:nvPr>
            <p:ph type="title"/>
          </p:nvPr>
        </p:nvSpPr>
        <p:spPr/>
        <p:txBody>
          <a:bodyPr/>
          <a:lstStyle/>
          <a:p>
            <a:r>
              <a:rPr lang="en-US"/>
              <a:t>References</a:t>
            </a:r>
          </a:p>
        </p:txBody>
      </p:sp>
      <p:cxnSp>
        <p:nvCxnSpPr>
          <p:cNvPr id="13" name="Straight Connector 12">
            <a:extLst>
              <a:ext uri="{FF2B5EF4-FFF2-40B4-BE49-F238E27FC236}">
                <a16:creationId xmlns:a16="http://schemas.microsoft.com/office/drawing/2014/main" id="{46982C25-FD1D-D01C-D1E7-4090D08C11FD}"/>
              </a:ext>
              <a:ext uri="{C183D7F6-B498-43B3-948B-1728B52AA6E4}">
                <adec:decorative xmlns:adec="http://schemas.microsoft.com/office/drawing/2017/decorative" val="1"/>
              </a:ext>
            </a:extLst>
          </p:cNvPr>
          <p:cNvCxnSpPr>
            <a:cxnSpLocks/>
          </p:cNvCxnSpPr>
          <p:nvPr/>
        </p:nvCxnSpPr>
        <p:spPr>
          <a:xfrm>
            <a:off x="708916" y="1059460"/>
            <a:ext cx="5489865"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8F9C1886-EB5D-1B05-84F5-6D411DA53570}"/>
              </a:ext>
            </a:extLst>
          </p:cNvPr>
          <p:cNvSpPr>
            <a:spLocks noGrp="1"/>
          </p:cNvSpPr>
          <p:nvPr>
            <p:ph idx="1"/>
          </p:nvPr>
        </p:nvSpPr>
        <p:spPr>
          <a:xfrm>
            <a:off x="628650" y="1270894"/>
            <a:ext cx="6087836" cy="1380866"/>
          </a:xfrm>
        </p:spPr>
        <p:txBody>
          <a:bodyPr>
            <a:normAutofit fontScale="92500" lnSpcReduction="20000"/>
          </a:bodyPr>
          <a:lstStyle/>
          <a:p>
            <a:pPr marL="0" indent="0">
              <a:buNone/>
            </a:pPr>
            <a:r>
              <a:rPr lang="en-US" sz="1200" i="1"/>
              <a:t>1 </a:t>
            </a:r>
            <a:r>
              <a:rPr lang="en-US" sz="1200">
                <a:solidFill>
                  <a:srgbClr val="D14627"/>
                </a:solidFill>
                <a:hlinkClick r:id="rId3"/>
              </a:rPr>
              <a:t>https://www.cdc.gov/alcohol/fact-sheets/binge-drinking.htm</a:t>
            </a:r>
            <a:r>
              <a:rPr lang="en-US" sz="1200">
                <a:solidFill>
                  <a:srgbClr val="D14627"/>
                </a:solidFill>
              </a:rPr>
              <a:t> </a:t>
            </a:r>
            <a:endParaRPr lang="en-US" sz="1200" i="1"/>
          </a:p>
          <a:p>
            <a:pPr marL="0" indent="0">
              <a:buNone/>
            </a:pPr>
            <a:r>
              <a:rPr lang="en-US" sz="1200" i="1"/>
              <a:t>2 </a:t>
            </a:r>
            <a:r>
              <a:rPr lang="en-US" sz="1200">
                <a:solidFill>
                  <a:srgbClr val="D14627"/>
                </a:solidFill>
                <a:hlinkClick r:id="rId4"/>
              </a:rPr>
              <a:t>https://www.cdc.gov/vitalsigns/pdf/2011-10-vitalsigns.pdf</a:t>
            </a:r>
            <a:r>
              <a:rPr lang="en-US" sz="1200">
                <a:solidFill>
                  <a:srgbClr val="D14627"/>
                </a:solidFill>
              </a:rPr>
              <a:t> </a:t>
            </a:r>
            <a:endParaRPr lang="en-US" sz="1200" i="1"/>
          </a:p>
          <a:p>
            <a:pPr marL="0" indent="0">
              <a:buNone/>
            </a:pPr>
            <a:r>
              <a:rPr lang="en-US" sz="1200" i="1"/>
              <a:t>3 </a:t>
            </a:r>
            <a:r>
              <a:rPr lang="en-US" sz="1200">
                <a:solidFill>
                  <a:srgbClr val="D14627"/>
                </a:solidFill>
                <a:hlinkClick r:id="rId5"/>
              </a:rPr>
              <a:t>https://www.ownyourlimits.org/risks-of-alcohol-misuse/effects-of-alcohol/what-does-alcohol-do/</a:t>
            </a:r>
            <a:r>
              <a:rPr lang="en-US" sz="1200">
                <a:solidFill>
                  <a:srgbClr val="D14627"/>
                </a:solidFill>
              </a:rPr>
              <a:t> </a:t>
            </a:r>
            <a:endParaRPr lang="en-US" sz="1200" i="1"/>
          </a:p>
          <a:p>
            <a:pPr marL="0" indent="0">
              <a:buNone/>
            </a:pPr>
            <a:r>
              <a:rPr lang="en-US" sz="1200" i="1"/>
              <a:t>4 </a:t>
            </a:r>
            <a:r>
              <a:rPr lang="en-US" sz="1200">
                <a:solidFill>
                  <a:srgbClr val="D14627"/>
                </a:solidFill>
                <a:hlinkClick r:id="rId6"/>
              </a:rPr>
              <a:t>https://www.niaaa.nih.gov/alcohol-health/overview-alcohol-consumption/moderate-binge-drinking</a:t>
            </a:r>
            <a:r>
              <a:rPr lang="en-US" sz="1200">
                <a:solidFill>
                  <a:srgbClr val="D14627"/>
                </a:solidFill>
              </a:rPr>
              <a:t> </a:t>
            </a:r>
            <a:endParaRPr lang="en-US" sz="1200">
              <a:solidFill>
                <a:srgbClr val="D14627"/>
              </a:solidFill>
              <a:effectLst/>
            </a:endParaRPr>
          </a:p>
        </p:txBody>
      </p:sp>
      <p:sp>
        <p:nvSpPr>
          <p:cNvPr id="3" name="Footer Placeholder 2">
            <a:extLst>
              <a:ext uri="{FF2B5EF4-FFF2-40B4-BE49-F238E27FC236}">
                <a16:creationId xmlns:a16="http://schemas.microsoft.com/office/drawing/2014/main" id="{00550449-B993-4C4D-9583-49BE8DFE0A07}"/>
              </a:ext>
            </a:extLst>
          </p:cNvPr>
          <p:cNvSpPr>
            <a:spLocks noGrp="1"/>
          </p:cNvSpPr>
          <p:nvPr>
            <p:ph type="ftr" sz="quarter" idx="10"/>
          </p:nvPr>
        </p:nvSpPr>
        <p:spPr/>
        <p:txBody>
          <a:bodyPr/>
          <a:lstStyle/>
          <a:p>
            <a:r>
              <a:rPr lang="en-US" sz="800">
                <a:solidFill>
                  <a:srgbClr val="C00000"/>
                </a:solidFill>
                <a:highlight>
                  <a:srgbClr val="FFFF00"/>
                </a:highlight>
              </a:rPr>
              <a:t>*Footer</a:t>
            </a:r>
          </a:p>
        </p:txBody>
      </p:sp>
      <p:sp>
        <p:nvSpPr>
          <p:cNvPr id="4" name="Slide Number Placeholder 3">
            <a:extLst>
              <a:ext uri="{FF2B5EF4-FFF2-40B4-BE49-F238E27FC236}">
                <a16:creationId xmlns:a16="http://schemas.microsoft.com/office/drawing/2014/main" id="{C3E5929A-E221-E84D-A464-CF3E10705974}"/>
              </a:ext>
            </a:extLst>
          </p:cNvPr>
          <p:cNvSpPr>
            <a:spLocks noGrp="1"/>
          </p:cNvSpPr>
          <p:nvPr>
            <p:ph type="sldNum" sz="quarter" idx="11"/>
          </p:nvPr>
        </p:nvSpPr>
        <p:spPr/>
        <p:txBody>
          <a:bodyPr/>
          <a:lstStyle/>
          <a:p>
            <a:fld id="{650F9FC7-BB00-1A4A-94E9-B3E00BC894DB}" type="slidenum">
              <a:rPr lang="en-US" smtClean="0"/>
              <a:pPr/>
              <a:t>18</a:t>
            </a:fld>
            <a:endParaRPr lang="en-US"/>
          </a:p>
        </p:txBody>
      </p:sp>
    </p:spTree>
    <p:extLst>
      <p:ext uri="{BB962C8B-B14F-4D97-AF65-F5344CB8AC3E}">
        <p14:creationId xmlns:p14="http://schemas.microsoft.com/office/powerpoint/2010/main" val="2489123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DA62-402D-4F6D-A1BD-66F45D356F0D}"/>
              </a:ext>
            </a:extLst>
          </p:cNvPr>
          <p:cNvSpPr>
            <a:spLocks noGrp="1"/>
          </p:cNvSpPr>
          <p:nvPr>
            <p:ph type="title"/>
          </p:nvPr>
        </p:nvSpPr>
        <p:spPr>
          <a:xfrm>
            <a:off x="628650" y="341828"/>
            <a:ext cx="7210532" cy="914400"/>
          </a:xfrm>
        </p:spPr>
        <p:txBody>
          <a:bodyPr>
            <a:normAutofit/>
          </a:bodyPr>
          <a:lstStyle/>
          <a:p>
            <a:r>
              <a:rPr lang="en-US"/>
              <a:t>Presentation guide</a:t>
            </a:r>
            <a:endParaRPr lang="en-US">
              <a:highlight>
                <a:srgbClr val="F05922"/>
              </a:highlight>
            </a:endParaRPr>
          </a:p>
        </p:txBody>
      </p:sp>
      <p:cxnSp>
        <p:nvCxnSpPr>
          <p:cNvPr id="7" name="Straight Connector 6">
            <a:extLst>
              <a:ext uri="{FF2B5EF4-FFF2-40B4-BE49-F238E27FC236}">
                <a16:creationId xmlns:a16="http://schemas.microsoft.com/office/drawing/2014/main" id="{C7AD7B86-66EF-7866-B60E-BB2530F01C92}"/>
              </a:ext>
              <a:ext uri="{C183D7F6-B498-43B3-948B-1728B52AA6E4}">
                <adec:decorative xmlns:adec="http://schemas.microsoft.com/office/drawing/2017/decorative" val="1"/>
              </a:ext>
            </a:extLst>
          </p:cNvPr>
          <p:cNvCxnSpPr>
            <a:cxnSpLocks/>
          </p:cNvCxnSpPr>
          <p:nvPr/>
        </p:nvCxnSpPr>
        <p:spPr>
          <a:xfrm>
            <a:off x="708916" y="1059460"/>
            <a:ext cx="7806434"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8AE6DAB-EF06-42FD-8AAF-AABA9B761022}"/>
              </a:ext>
            </a:extLst>
          </p:cNvPr>
          <p:cNvSpPr>
            <a:spLocks noGrp="1"/>
          </p:cNvSpPr>
          <p:nvPr>
            <p:ph sz="half" idx="1"/>
          </p:nvPr>
        </p:nvSpPr>
        <p:spPr>
          <a:xfrm>
            <a:off x="628650" y="1256228"/>
            <a:ext cx="7806434" cy="4542303"/>
          </a:xfrm>
        </p:spPr>
        <p:txBody>
          <a:bodyPr vert="horz" lIns="91440" tIns="45720" rIns="91440" bIns="45720" rtlCol="0" anchor="t">
            <a:normAutofit fontScale="92500" lnSpcReduction="20000"/>
          </a:bodyPr>
          <a:lstStyle/>
          <a:p>
            <a:r>
              <a:rPr lang="en-US" dirty="0"/>
              <a:t>The following ready-to-use presentation slides offer a high-level overview of the Own Your Limits campaign. </a:t>
            </a:r>
            <a:r>
              <a:rPr lang="en-US" dirty="0">
                <a:ea typeface="+mn-lt"/>
                <a:cs typeface="+mn-lt"/>
              </a:rPr>
              <a:t>This presentation is specifically designed for professionals to present to a professional audience, </a:t>
            </a:r>
            <a:r>
              <a:rPr lang="en-US" dirty="0"/>
              <a:t>such as military treatment facility staff, Unit Prevention Leaders, Drug and Alcohol Program Advisors (DAPAs), and others who have interest in learning about the campaign and its resources.</a:t>
            </a:r>
            <a:endParaRPr lang="en-US" dirty="0">
              <a:cs typeface="Arial"/>
            </a:endParaRPr>
          </a:p>
          <a:p>
            <a:r>
              <a:rPr lang="en-US" dirty="0"/>
              <a:t>Throughout this deck you’ll find </a:t>
            </a:r>
            <a:r>
              <a:rPr lang="en-US" dirty="0">
                <a:highlight>
                  <a:srgbClr val="FFFF00"/>
                </a:highlight>
              </a:rPr>
              <a:t>highlighted sections</a:t>
            </a:r>
            <a:r>
              <a:rPr lang="en-US" dirty="0"/>
              <a:t> for users to personalize and add relevant local information. Be sure to also update the cover page title and </a:t>
            </a:r>
            <a:r>
              <a:rPr lang="en-US" dirty="0">
                <a:solidFill>
                  <a:srgbClr val="C00000"/>
                </a:solidFill>
                <a:highlight>
                  <a:srgbClr val="FFFF00"/>
                </a:highlight>
              </a:rPr>
              <a:t>*footers</a:t>
            </a:r>
            <a:r>
              <a:rPr lang="en-US" dirty="0">
                <a:solidFill>
                  <a:srgbClr val="C00000"/>
                </a:solidFill>
              </a:rPr>
              <a:t> </a:t>
            </a:r>
            <a:r>
              <a:rPr lang="en-US" dirty="0"/>
              <a:t>for your use.</a:t>
            </a:r>
            <a:endParaRPr lang="en-US" dirty="0">
              <a:cs typeface="Arial"/>
            </a:endParaRPr>
          </a:p>
          <a:p>
            <a:r>
              <a:rPr lang="en-US" dirty="0"/>
              <a:t>If you are presenting and would like a more in-depth background of all information and resources related to Own Your Limits, it may be helpful to review the following materials beforehand: </a:t>
            </a:r>
          </a:p>
          <a:p>
            <a:pPr lvl="1">
              <a:buClr>
                <a:srgbClr val="242324"/>
              </a:buClr>
            </a:pPr>
            <a:r>
              <a:rPr lang="en-US" b="1" dirty="0">
                <a:solidFill>
                  <a:srgbClr val="D14627"/>
                </a:solidFill>
                <a:hlinkClick r:id="rId3">
                  <a:extLst>
                    <a:ext uri="{A12FA001-AC4F-418D-AE19-62706E023703}">
                      <ahyp:hlinkClr xmlns:ahyp="http://schemas.microsoft.com/office/drawing/2018/hyperlinkcolor" val="tx"/>
                    </a:ext>
                  </a:extLst>
                </a:hlinkClick>
              </a:rPr>
              <a:t>Own Your Limits Campaign Toolkit</a:t>
            </a:r>
            <a:endParaRPr lang="en-US" b="1" dirty="0">
              <a:solidFill>
                <a:srgbClr val="D14627"/>
              </a:solidFill>
            </a:endParaRPr>
          </a:p>
          <a:p>
            <a:pPr lvl="1">
              <a:spcBef>
                <a:spcPts val="800"/>
              </a:spcBef>
              <a:buClr>
                <a:srgbClr val="242324"/>
              </a:buClr>
            </a:pPr>
            <a:r>
              <a:rPr lang="en-US" b="1" dirty="0">
                <a:solidFill>
                  <a:srgbClr val="D14627"/>
                </a:solidFill>
                <a:hlinkClick r:id="rId4">
                  <a:extLst>
                    <a:ext uri="{A12FA001-AC4F-418D-AE19-62706E023703}">
                      <ahyp:hlinkClr xmlns:ahyp="http://schemas.microsoft.com/office/drawing/2018/hyperlinkcolor" val="tx"/>
                    </a:ext>
                  </a:extLst>
                </a:hlinkClick>
              </a:rPr>
              <a:t>Own Your Limits Campaign Overview Video</a:t>
            </a:r>
            <a:endParaRPr lang="en-US" dirty="0">
              <a:solidFill>
                <a:srgbClr val="D14627"/>
              </a:solidFill>
            </a:endParaRPr>
          </a:p>
          <a:p>
            <a:r>
              <a:rPr lang="en-US" dirty="0"/>
              <a:t>Looking for additional information or have questions? Please email the team: </a:t>
            </a:r>
            <a:r>
              <a:rPr lang="en-US" b="1" dirty="0">
                <a:solidFill>
                  <a:srgbClr val="D14627"/>
                </a:solidFill>
                <a:hlinkClick r:id="rId5">
                  <a:extLst>
                    <a:ext uri="{A12FA001-AC4F-418D-AE19-62706E023703}">
                      <ahyp:hlinkClr xmlns:ahyp="http://schemas.microsoft.com/office/drawing/2018/hyperlinkcolor" val="tx"/>
                    </a:ext>
                  </a:extLst>
                </a:hlinkClick>
              </a:rPr>
              <a:t>dha.ncr.comm.mbx.drink-responsibly@health.mil</a:t>
            </a:r>
            <a:endParaRPr lang="en-US" dirty="0">
              <a:solidFill>
                <a:srgbClr val="D14627"/>
              </a:solidFill>
            </a:endParaRPr>
          </a:p>
          <a:p>
            <a:pPr>
              <a:lnSpc>
                <a:spcPct val="114000"/>
              </a:lnSpc>
              <a:spcBef>
                <a:spcPts val="800"/>
              </a:spcBef>
            </a:pPr>
            <a:endParaRPr lang="en-US" dirty="0"/>
          </a:p>
        </p:txBody>
      </p:sp>
      <p:sp>
        <p:nvSpPr>
          <p:cNvPr id="8" name="Content Placeholder 4">
            <a:extLst>
              <a:ext uri="{FF2B5EF4-FFF2-40B4-BE49-F238E27FC236}">
                <a16:creationId xmlns:a16="http://schemas.microsoft.com/office/drawing/2014/main" id="{E9C294A0-26B2-20E7-60CE-E9C37CB1B9B5}"/>
              </a:ext>
            </a:extLst>
          </p:cNvPr>
          <p:cNvSpPr txBox="1">
            <a:spLocks/>
          </p:cNvSpPr>
          <p:nvPr/>
        </p:nvSpPr>
        <p:spPr>
          <a:xfrm>
            <a:off x="708916" y="6014817"/>
            <a:ext cx="7886698" cy="674858"/>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highlight>
                  <a:srgbClr val="FFFF00"/>
                </a:highlight>
              </a:rPr>
              <a:t>Remove this slide for use</a:t>
            </a:r>
          </a:p>
        </p:txBody>
      </p:sp>
      <p:sp>
        <p:nvSpPr>
          <p:cNvPr id="4" name="Footer Placeholder 3">
            <a:extLst>
              <a:ext uri="{FF2B5EF4-FFF2-40B4-BE49-F238E27FC236}">
                <a16:creationId xmlns:a16="http://schemas.microsoft.com/office/drawing/2014/main" id="{730F23E7-6605-C24D-B95B-6E003215E0BE}"/>
              </a:ext>
            </a:extLst>
          </p:cNvPr>
          <p:cNvSpPr>
            <a:spLocks noGrp="1"/>
          </p:cNvSpPr>
          <p:nvPr>
            <p:ph type="ftr" sz="quarter" idx="16"/>
          </p:nvPr>
        </p:nvSpPr>
        <p:spPr>
          <a:xfrm>
            <a:off x="628650" y="6431497"/>
            <a:ext cx="5486400" cy="365125"/>
          </a:xfrm>
        </p:spPr>
        <p:txBody>
          <a:bodyPr/>
          <a:lstStyle/>
          <a:p>
            <a:r>
              <a:rPr lang="en-US">
                <a:solidFill>
                  <a:srgbClr val="C00000"/>
                </a:solidFill>
                <a:highlight>
                  <a:srgbClr val="FFFF00"/>
                </a:highlight>
              </a:rPr>
              <a:t>*Footer</a:t>
            </a:r>
            <a:endParaRPr lang="en-US">
              <a:solidFill>
                <a:srgbClr val="C00000"/>
              </a:solidFill>
              <a:highlight>
                <a:srgbClr val="FFFF00"/>
              </a:highlight>
              <a:cs typeface="Arial"/>
            </a:endParaRPr>
          </a:p>
        </p:txBody>
      </p:sp>
      <p:sp>
        <p:nvSpPr>
          <p:cNvPr id="15" name="Slide Number Placeholder 14">
            <a:extLst>
              <a:ext uri="{FF2B5EF4-FFF2-40B4-BE49-F238E27FC236}">
                <a16:creationId xmlns:a16="http://schemas.microsoft.com/office/drawing/2014/main" id="{A1EFC065-4F65-E24B-8378-0D73775E3825}"/>
              </a:ext>
            </a:extLst>
          </p:cNvPr>
          <p:cNvSpPr>
            <a:spLocks noGrp="1"/>
          </p:cNvSpPr>
          <p:nvPr>
            <p:ph type="sldNum" sz="quarter" idx="17"/>
          </p:nvPr>
        </p:nvSpPr>
        <p:spPr>
          <a:xfrm>
            <a:off x="7994052" y="6429097"/>
            <a:ext cx="521298" cy="3699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F9FC7-BB00-1A4A-94E9-B3E00BC894DB}"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69404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1FA8FD40-6482-62DC-B4F9-7070FB33874F}"/>
              </a:ext>
            </a:extLst>
          </p:cNvPr>
          <p:cNvSpPr>
            <a:spLocks noGrp="1"/>
          </p:cNvSpPr>
          <p:nvPr>
            <p:ph type="title" idx="4294967295"/>
          </p:nvPr>
        </p:nvSpPr>
        <p:spPr/>
        <p:txBody>
          <a:bodyPr/>
          <a:lstStyle/>
          <a:p>
            <a:r>
              <a:rPr lang="en-US"/>
              <a:t>Closing slide</a:t>
            </a:r>
          </a:p>
        </p:txBody>
      </p:sp>
      <p:sp>
        <p:nvSpPr>
          <p:cNvPr id="13" name="Content Placeholder 4">
            <a:extLst>
              <a:ext uri="{FF2B5EF4-FFF2-40B4-BE49-F238E27FC236}">
                <a16:creationId xmlns:a16="http://schemas.microsoft.com/office/drawing/2014/main" id="{BD3A5638-061E-B95F-D819-09A687D0E583}"/>
              </a:ext>
            </a:extLst>
          </p:cNvPr>
          <p:cNvSpPr txBox="1">
            <a:spLocks/>
          </p:cNvSpPr>
          <p:nvPr/>
        </p:nvSpPr>
        <p:spPr>
          <a:xfrm>
            <a:off x="628652" y="1365697"/>
            <a:ext cx="7886698" cy="39922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cap="all" spc="100" baseline="0">
                <a:solidFill>
                  <a:schemeClr val="tx1"/>
                </a:solidFill>
              </a:rPr>
              <a:t>Visit us</a:t>
            </a:r>
          </a:p>
        </p:txBody>
      </p:sp>
      <p:pic>
        <p:nvPicPr>
          <p:cNvPr id="9" name="Picture 8" descr="Own Your Limits Logo">
            <a:extLst>
              <a:ext uri="{FF2B5EF4-FFF2-40B4-BE49-F238E27FC236}">
                <a16:creationId xmlns:a16="http://schemas.microsoft.com/office/drawing/2014/main" id="{EF3B643C-1770-0817-2EAD-68D87886BD7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66560" y="1833503"/>
            <a:ext cx="2379442" cy="726548"/>
          </a:xfrm>
          <a:prstGeom prst="rect">
            <a:avLst/>
          </a:prstGeom>
          <a:effectLst/>
        </p:spPr>
      </p:pic>
      <p:sp>
        <p:nvSpPr>
          <p:cNvPr id="14" name="Content Placeholder 4">
            <a:extLst>
              <a:ext uri="{FF2B5EF4-FFF2-40B4-BE49-F238E27FC236}">
                <a16:creationId xmlns:a16="http://schemas.microsoft.com/office/drawing/2014/main" id="{DAEDBE67-88AA-FFB2-D997-4A371A456D91}"/>
              </a:ext>
            </a:extLst>
          </p:cNvPr>
          <p:cNvSpPr txBox="1">
            <a:spLocks/>
          </p:cNvSpPr>
          <p:nvPr/>
        </p:nvSpPr>
        <p:spPr>
          <a:xfrm>
            <a:off x="628652" y="2668717"/>
            <a:ext cx="7886698" cy="39922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u="sng" spc="50" baseline="0" dirty="0">
                <a:solidFill>
                  <a:srgbClr val="242324"/>
                </a:solidFill>
                <a:hlinkClick r:id="rId4">
                  <a:extLst>
                    <a:ext uri="{A12FA001-AC4F-418D-AE19-62706E023703}">
                      <ahyp:hlinkClr xmlns:ahyp="http://schemas.microsoft.com/office/drawing/2018/hyperlinkcolor" val="tx"/>
                    </a:ext>
                  </a:extLst>
                </a:hlinkClick>
              </a:rPr>
              <a:t>www.ownyourlimits.org</a:t>
            </a:r>
            <a:endParaRPr lang="en-US" sz="2000" b="1" u="sng" spc="50" baseline="0" dirty="0">
              <a:solidFill>
                <a:srgbClr val="242324"/>
              </a:solidFill>
            </a:endParaRPr>
          </a:p>
        </p:txBody>
      </p:sp>
      <p:sp>
        <p:nvSpPr>
          <p:cNvPr id="15" name="Content Placeholder 4">
            <a:extLst>
              <a:ext uri="{FF2B5EF4-FFF2-40B4-BE49-F238E27FC236}">
                <a16:creationId xmlns:a16="http://schemas.microsoft.com/office/drawing/2014/main" id="{00BA1629-3F24-1B43-FB65-442A9A65CA36}"/>
              </a:ext>
            </a:extLst>
          </p:cNvPr>
          <p:cNvSpPr txBox="1">
            <a:spLocks/>
          </p:cNvSpPr>
          <p:nvPr/>
        </p:nvSpPr>
        <p:spPr>
          <a:xfrm>
            <a:off x="628652" y="3491130"/>
            <a:ext cx="7886698" cy="399226"/>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cap="all" spc="100" baseline="0">
                <a:solidFill>
                  <a:schemeClr val="tx1"/>
                </a:solidFill>
              </a:rPr>
              <a:t>Check out our other campaigns</a:t>
            </a:r>
          </a:p>
        </p:txBody>
      </p:sp>
      <p:pic>
        <p:nvPicPr>
          <p:cNvPr id="12" name="Picture 11" descr="YouCanQuit2 logo">
            <a:extLst>
              <a:ext uri="{FF2B5EF4-FFF2-40B4-BE49-F238E27FC236}">
                <a16:creationId xmlns:a16="http://schemas.microsoft.com/office/drawing/2014/main" id="{DD33752D-0359-7A1F-339C-51899E55EC8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106426" y="4247260"/>
            <a:ext cx="2212601" cy="438345"/>
          </a:xfrm>
          <a:prstGeom prst="rect">
            <a:avLst/>
          </a:prstGeom>
          <a:effectLst/>
        </p:spPr>
      </p:pic>
      <p:sp>
        <p:nvSpPr>
          <p:cNvPr id="16" name="Content Placeholder 4">
            <a:extLst>
              <a:ext uri="{FF2B5EF4-FFF2-40B4-BE49-F238E27FC236}">
                <a16:creationId xmlns:a16="http://schemas.microsoft.com/office/drawing/2014/main" id="{2D1D998D-84E6-6FFD-E7C2-7ED3A3ED5E09}"/>
              </a:ext>
            </a:extLst>
          </p:cNvPr>
          <p:cNvSpPr txBox="1">
            <a:spLocks/>
          </p:cNvSpPr>
          <p:nvPr/>
        </p:nvSpPr>
        <p:spPr>
          <a:xfrm>
            <a:off x="2052594" y="4884665"/>
            <a:ext cx="2325611" cy="250535"/>
          </a:xfrm>
          <a:prstGeom prst="rect">
            <a:avLst/>
          </a:prstGeom>
        </p:spPr>
        <p:txBody>
          <a:bodyPr vert="horz" lIns="91440" tIns="45720" rIns="91440" bIns="45720" rtlCol="0" anchor="t">
            <a:no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spc="50" baseline="0" dirty="0">
                <a:solidFill>
                  <a:srgbClr val="242324"/>
                </a:solidFill>
                <a:hlinkClick r:id="rId6">
                  <a:extLst>
                    <a:ext uri="{A12FA001-AC4F-418D-AE19-62706E023703}">
                      <ahyp:hlinkClr xmlns:ahyp="http://schemas.microsoft.com/office/drawing/2018/hyperlinkcolor" val="tx"/>
                    </a:ext>
                  </a:extLst>
                </a:hlinkClick>
              </a:rPr>
              <a:t>www.ycq2.org</a:t>
            </a:r>
            <a:endParaRPr lang="en-US" sz="1400" b="1" spc="50" baseline="0" dirty="0">
              <a:solidFill>
                <a:srgbClr val="242324"/>
              </a:solidFill>
            </a:endParaRPr>
          </a:p>
        </p:txBody>
      </p:sp>
      <p:pic>
        <p:nvPicPr>
          <p:cNvPr id="5" name="Picture 4" descr="Too Much to Lose logo">
            <a:extLst>
              <a:ext uri="{FF2B5EF4-FFF2-40B4-BE49-F238E27FC236}">
                <a16:creationId xmlns:a16="http://schemas.microsoft.com/office/drawing/2014/main" id="{7B19A760-0928-6ECA-594B-5A3AA2D4E7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64985" y="4065024"/>
            <a:ext cx="1473400" cy="722415"/>
          </a:xfrm>
          <a:prstGeom prst="rect">
            <a:avLst/>
          </a:prstGeom>
          <a:effectLst/>
        </p:spPr>
      </p:pic>
      <p:sp>
        <p:nvSpPr>
          <p:cNvPr id="17" name="Content Placeholder 4">
            <a:extLst>
              <a:ext uri="{FF2B5EF4-FFF2-40B4-BE49-F238E27FC236}">
                <a16:creationId xmlns:a16="http://schemas.microsoft.com/office/drawing/2014/main" id="{F1915AA5-0FBD-E683-23B8-EFEE901BFE72}"/>
              </a:ext>
            </a:extLst>
          </p:cNvPr>
          <p:cNvSpPr txBox="1">
            <a:spLocks/>
          </p:cNvSpPr>
          <p:nvPr/>
        </p:nvSpPr>
        <p:spPr>
          <a:xfrm>
            <a:off x="4572000" y="4884665"/>
            <a:ext cx="2610846" cy="307777"/>
          </a:xfrm>
          <a:prstGeom prst="rect">
            <a:avLst/>
          </a:prstGeom>
        </p:spPr>
        <p:txBody>
          <a:bodyPr vert="horz" lIns="91440" tIns="45720" rIns="91440" bIns="45720" rtlCol="0" anchor="t">
            <a:no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US" sz="1400" b="1" spc="50" baseline="0" dirty="0">
                <a:solidFill>
                  <a:srgbClr val="242324"/>
                </a:solidFill>
                <a:hlinkClick r:id="rId8">
                  <a:extLst>
                    <a:ext uri="{A12FA001-AC4F-418D-AE19-62706E023703}">
                      <ahyp:hlinkClr xmlns:ahyp="http://schemas.microsoft.com/office/drawing/2018/hyperlinkcolor" val="tx"/>
                    </a:ext>
                  </a:extLst>
                </a:hlinkClick>
              </a:rPr>
              <a:t>www.toomuchtolose.org</a:t>
            </a:r>
            <a:endParaRPr lang="en-US" sz="1400" b="1" spc="50" baseline="0" dirty="0">
              <a:solidFill>
                <a:srgbClr val="242324"/>
              </a:solidFill>
            </a:endParaRPr>
          </a:p>
        </p:txBody>
      </p:sp>
      <p:pic>
        <p:nvPicPr>
          <p:cNvPr id="7" name="Picture 6" descr="The Defense Department logo">
            <a:extLst>
              <a:ext uri="{FF2B5EF4-FFF2-40B4-BE49-F238E27FC236}">
                <a16:creationId xmlns:a16="http://schemas.microsoft.com/office/drawing/2014/main" id="{D8E00EF8-A592-C62A-5AD0-A718C3C75A4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966006" y="5374487"/>
            <a:ext cx="1490275" cy="1011259"/>
          </a:xfrm>
          <a:prstGeom prst="rect">
            <a:avLst/>
          </a:prstGeom>
        </p:spPr>
      </p:pic>
      <p:pic>
        <p:nvPicPr>
          <p:cNvPr id="8" name="Picture 7" descr="The Defense Health Agency logo">
            <a:extLst>
              <a:ext uri="{FF2B5EF4-FFF2-40B4-BE49-F238E27FC236}">
                <a16:creationId xmlns:a16="http://schemas.microsoft.com/office/drawing/2014/main" id="{3659347F-59FE-2445-9C07-8D39D26C512D}"/>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687720" y="5673067"/>
            <a:ext cx="1490275" cy="645786"/>
          </a:xfrm>
          <a:prstGeom prst="rect">
            <a:avLst/>
          </a:prstGeom>
        </p:spPr>
      </p:pic>
    </p:spTree>
    <p:extLst>
      <p:ext uri="{BB962C8B-B14F-4D97-AF65-F5344CB8AC3E}">
        <p14:creationId xmlns:p14="http://schemas.microsoft.com/office/powerpoint/2010/main" val="3425146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0A37B0-B5AC-ED42-BF45-08C5BED1F8A5}"/>
              </a:ext>
            </a:extLst>
          </p:cNvPr>
          <p:cNvSpPr>
            <a:spLocks noGrp="1"/>
          </p:cNvSpPr>
          <p:nvPr>
            <p:ph type="title"/>
          </p:nvPr>
        </p:nvSpPr>
        <p:spPr/>
        <p:txBody>
          <a:bodyPr/>
          <a:lstStyle/>
          <a:p>
            <a:r>
              <a:rPr lang="en-US"/>
              <a:t>Table of Contents</a:t>
            </a:r>
          </a:p>
        </p:txBody>
      </p:sp>
      <p:sp>
        <p:nvSpPr>
          <p:cNvPr id="2" name="Content Placeholder 1">
            <a:extLst>
              <a:ext uri="{FF2B5EF4-FFF2-40B4-BE49-F238E27FC236}">
                <a16:creationId xmlns:a16="http://schemas.microsoft.com/office/drawing/2014/main" id="{8720A1A1-E9BB-C946-995E-F8A86BACC4CD}"/>
              </a:ext>
            </a:extLst>
          </p:cNvPr>
          <p:cNvSpPr>
            <a:spLocks noGrp="1"/>
          </p:cNvSpPr>
          <p:nvPr>
            <p:ph idx="1"/>
          </p:nvPr>
        </p:nvSpPr>
        <p:spPr>
          <a:xfrm>
            <a:off x="628650" y="593388"/>
            <a:ext cx="3017004" cy="679827"/>
          </a:xfrm>
        </p:spPr>
        <p:txBody>
          <a:bodyPr>
            <a:normAutofit lnSpcReduction="10000"/>
          </a:bodyPr>
          <a:lstStyle/>
          <a:p>
            <a:r>
              <a:rPr lang="en-US" dirty="0"/>
              <a:t>Own your limits overview</a:t>
            </a:r>
          </a:p>
        </p:txBody>
      </p:sp>
      <p:sp>
        <p:nvSpPr>
          <p:cNvPr id="4" name="Content Placeholder 3">
            <a:extLst>
              <a:ext uri="{FF2B5EF4-FFF2-40B4-BE49-F238E27FC236}">
                <a16:creationId xmlns:a16="http://schemas.microsoft.com/office/drawing/2014/main" id="{CBEDF043-D2C4-5141-B57A-6F76F43FEE34}"/>
              </a:ext>
            </a:extLst>
          </p:cNvPr>
          <p:cNvSpPr>
            <a:spLocks noGrp="1"/>
          </p:cNvSpPr>
          <p:nvPr>
            <p:ph idx="16"/>
          </p:nvPr>
        </p:nvSpPr>
        <p:spPr>
          <a:xfrm>
            <a:off x="3655383" y="628114"/>
            <a:ext cx="525080" cy="369332"/>
          </a:xfrm>
        </p:spPr>
        <p:txBody>
          <a:bodyPr>
            <a:normAutofit lnSpcReduction="10000"/>
          </a:bodyPr>
          <a:lstStyle/>
          <a:p>
            <a:r>
              <a:rPr lang="en-US"/>
              <a:t>03</a:t>
            </a:r>
          </a:p>
        </p:txBody>
      </p:sp>
      <p:sp>
        <p:nvSpPr>
          <p:cNvPr id="7" name="Content Placeholder 1">
            <a:extLst>
              <a:ext uri="{FF2B5EF4-FFF2-40B4-BE49-F238E27FC236}">
                <a16:creationId xmlns:a16="http://schemas.microsoft.com/office/drawing/2014/main" id="{1315CAC2-BE06-8082-4FA0-66AFD1AED2CA}"/>
              </a:ext>
            </a:extLst>
          </p:cNvPr>
          <p:cNvSpPr txBox="1">
            <a:spLocks/>
          </p:cNvSpPr>
          <p:nvPr/>
        </p:nvSpPr>
        <p:spPr>
          <a:xfrm>
            <a:off x="628650" y="1507788"/>
            <a:ext cx="3017004" cy="679827"/>
          </a:xfrm>
          <a:prstGeom prst="rect">
            <a:avLst/>
          </a:prstGeom>
        </p:spPr>
        <p:txBody>
          <a:bodyPr vert="horz" lIns="91440" tIns="45720" rIns="91440" bIns="45720" rtlCol="0">
            <a:normAutofit lnSpcReduction="10000"/>
          </a:bodyPr>
          <a:lstStyle>
            <a:lvl1pPr marL="0" indent="0" algn="l" defTabSz="914400" rtl="0" eaLnBrk="1" latinLnBrk="0" hangingPunct="1">
              <a:lnSpc>
                <a:spcPct val="114000"/>
              </a:lnSpc>
              <a:spcBef>
                <a:spcPts val="800"/>
              </a:spcBef>
              <a:buFont typeface="Arial" panose="020B0604020202020204" pitchFamily="34" charset="0"/>
              <a:buNone/>
              <a:defRPr sz="1800" kern="1200" cap="all" spc="100" baseline="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Campaign resources</a:t>
            </a:r>
          </a:p>
        </p:txBody>
      </p:sp>
      <p:sp>
        <p:nvSpPr>
          <p:cNvPr id="6" name="Content Placeholder 3">
            <a:extLst>
              <a:ext uri="{FF2B5EF4-FFF2-40B4-BE49-F238E27FC236}">
                <a16:creationId xmlns:a16="http://schemas.microsoft.com/office/drawing/2014/main" id="{17355F24-DFBA-6617-1525-3E55C1282195}"/>
              </a:ext>
            </a:extLst>
          </p:cNvPr>
          <p:cNvSpPr txBox="1">
            <a:spLocks/>
          </p:cNvSpPr>
          <p:nvPr/>
        </p:nvSpPr>
        <p:spPr>
          <a:xfrm>
            <a:off x="3655383" y="1627919"/>
            <a:ext cx="525080" cy="369332"/>
          </a:xfrm>
          <a:prstGeom prst="rect">
            <a:avLst/>
          </a:prstGeom>
        </p:spPr>
        <p:txBody>
          <a:bodyPr vert="horz" lIns="91440" tIns="45720" rIns="91440" bIns="45720" rtlCol="0">
            <a:normAutofit lnSpcReduction="10000"/>
          </a:bodyPr>
          <a:lstStyle>
            <a:lvl1pPr marL="0" indent="0" algn="l" defTabSz="914400" rtl="0" eaLnBrk="1" latinLnBrk="0" hangingPunct="1">
              <a:lnSpc>
                <a:spcPct val="114000"/>
              </a:lnSpc>
              <a:spcBef>
                <a:spcPts val="800"/>
              </a:spcBef>
              <a:buFont typeface="Arial" panose="020B0604020202020204" pitchFamily="34" charset="0"/>
              <a:buNone/>
              <a:defRPr sz="1800" kern="1200" spc="100" baseline="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08</a:t>
            </a:r>
          </a:p>
        </p:txBody>
      </p:sp>
      <p:sp>
        <p:nvSpPr>
          <p:cNvPr id="8" name="Title 1">
            <a:extLst>
              <a:ext uri="{FF2B5EF4-FFF2-40B4-BE49-F238E27FC236}">
                <a16:creationId xmlns:a16="http://schemas.microsoft.com/office/drawing/2014/main" id="{69385DE4-695F-C999-A204-2C33C70239D7}"/>
              </a:ext>
            </a:extLst>
          </p:cNvPr>
          <p:cNvSpPr txBox="1">
            <a:spLocks/>
          </p:cNvSpPr>
          <p:nvPr/>
        </p:nvSpPr>
        <p:spPr>
          <a:xfrm>
            <a:off x="5437762" y="5739319"/>
            <a:ext cx="3222661" cy="914400"/>
          </a:xfrm>
          <a:prstGeom prst="rect">
            <a:avLst/>
          </a:prstGeom>
          <a:ln>
            <a:noFill/>
          </a:ln>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2800" b="1" kern="1200" cap="all" spc="100" baseline="0">
                <a:solidFill>
                  <a:schemeClr val="tx1"/>
                </a:solidFill>
                <a:latin typeface="+mj-lt"/>
                <a:ea typeface="+mj-ea"/>
                <a:cs typeface="+mj-cs"/>
              </a:defRPr>
            </a:lvl1pPr>
          </a:lstStyle>
          <a:p>
            <a:pPr algn="l">
              <a:lnSpc>
                <a:spcPct val="133000"/>
              </a:lnSpc>
            </a:pPr>
            <a:r>
              <a:rPr lang="en-US" b="0" cap="none" spc="120" baseline="0">
                <a:solidFill>
                  <a:schemeClr val="bg1"/>
                </a:solidFill>
                <a:latin typeface="Arial" panose="020B0604020202020204" pitchFamily="34" charset="0"/>
                <a:cs typeface="Arial" panose="020B0604020202020204" pitchFamily="34" charset="0"/>
              </a:rPr>
              <a:t>“The views expressed in this presentation are those of the author and do not necessarily reflect the official policy or position of the Department of Defense, nor the U.S. Government.”</a:t>
            </a:r>
          </a:p>
        </p:txBody>
      </p:sp>
    </p:spTree>
    <p:extLst>
      <p:ext uri="{BB962C8B-B14F-4D97-AF65-F5344CB8AC3E}">
        <p14:creationId xmlns:p14="http://schemas.microsoft.com/office/powerpoint/2010/main" val="22247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A79C6-7B6D-4CAE-B1C9-42F0A9134E87}"/>
              </a:ext>
            </a:extLst>
          </p:cNvPr>
          <p:cNvSpPr>
            <a:spLocks noGrp="1"/>
          </p:cNvSpPr>
          <p:nvPr>
            <p:ph type="title"/>
          </p:nvPr>
        </p:nvSpPr>
        <p:spPr>
          <a:xfrm>
            <a:off x="628650" y="3429000"/>
            <a:ext cx="7886700" cy="1693639"/>
          </a:xfrm>
        </p:spPr>
        <p:txBody>
          <a:bodyPr>
            <a:normAutofit fontScale="90000"/>
          </a:bodyPr>
          <a:lstStyle/>
          <a:p>
            <a:pPr marL="0" marR="0" lvl="0" indent="0" algn="ctr" defTabSz="914400" rtl="0" eaLnBrk="1" fontAlgn="auto" latinLnBrk="0" hangingPunct="1">
              <a:lnSpc>
                <a:spcPct val="114000"/>
              </a:lnSpc>
              <a:spcBef>
                <a:spcPts val="800"/>
              </a:spcBef>
              <a:spcAft>
                <a:spcPts val="0"/>
              </a:spcAft>
              <a:buClrTx/>
              <a:buSzTx/>
              <a:buFont typeface="Arial" panose="020B0604020202020204" pitchFamily="34" charset="0"/>
              <a:buNone/>
              <a:tabLst/>
              <a:defRPr/>
            </a:pPr>
            <a:br>
              <a:rPr lang="en-US" dirty="0"/>
            </a:br>
            <a:br>
              <a:rPr lang="en-US" dirty="0"/>
            </a:br>
            <a:br>
              <a:rPr lang="en-US" dirty="0"/>
            </a:br>
            <a:r>
              <a:rPr lang="en-US" dirty="0"/>
              <a:t>Own your limits overview</a:t>
            </a:r>
            <a:br>
              <a:rPr lang="en-US" dirty="0"/>
            </a:br>
            <a:r>
              <a:rPr kumimoji="0" lang="en-US" sz="2200" b="1" i="0" u="none" strike="noStrike" kern="1200" cap="none" spc="100" normalizeH="0" baseline="0" noProof="0" dirty="0">
                <a:ln>
                  <a:noFill/>
                </a:ln>
                <a:solidFill>
                  <a:srgbClr val="FFFF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www.ownyourlimits.org</a:t>
            </a:r>
            <a:r>
              <a:rPr kumimoji="0" lang="en-US" sz="2200" b="1" i="0" u="none" strike="noStrike" kern="1200" cap="none" spc="100" normalizeH="0" baseline="0" noProof="0" dirty="0">
                <a:ln>
                  <a:noFill/>
                </a:ln>
                <a:solidFill>
                  <a:srgbClr val="FFFFFF"/>
                </a:solidFill>
                <a:effectLst/>
                <a:uLnTx/>
                <a:uFillTx/>
                <a:latin typeface="Arial" panose="020B0604020202020204"/>
                <a:ea typeface="+mn-ea"/>
                <a:cs typeface="+mn-cs"/>
              </a:rPr>
              <a:t> </a:t>
            </a:r>
            <a:br>
              <a:rPr kumimoji="0" lang="en-US" sz="2200" b="1" i="0" u="none" strike="noStrike" kern="1200" cap="none" spc="100" normalizeH="0" baseline="0" noProof="0" dirty="0">
                <a:ln>
                  <a:noFill/>
                </a:ln>
                <a:solidFill>
                  <a:srgbClr val="FFFFFF"/>
                </a:solidFill>
                <a:effectLst/>
                <a:uLnTx/>
                <a:uFillTx/>
                <a:latin typeface="Arial" panose="020B0604020202020204"/>
                <a:ea typeface="+mn-ea"/>
                <a:cs typeface="+mn-cs"/>
              </a:rPr>
            </a:br>
            <a:endParaRPr lang="en-US" dirty="0"/>
          </a:p>
        </p:txBody>
      </p:sp>
    </p:spTree>
    <p:extLst>
      <p:ext uri="{BB962C8B-B14F-4D97-AF65-F5344CB8AC3E}">
        <p14:creationId xmlns:p14="http://schemas.microsoft.com/office/powerpoint/2010/main" val="215038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DA62-402D-4F6D-A1BD-66F45D356F0D}"/>
              </a:ext>
            </a:extLst>
          </p:cNvPr>
          <p:cNvSpPr>
            <a:spLocks noGrp="1"/>
          </p:cNvSpPr>
          <p:nvPr>
            <p:ph type="title"/>
          </p:nvPr>
        </p:nvSpPr>
        <p:spPr/>
        <p:txBody>
          <a:bodyPr/>
          <a:lstStyle/>
          <a:p>
            <a:r>
              <a:rPr lang="en-US"/>
              <a:t>About own your limits</a:t>
            </a:r>
          </a:p>
        </p:txBody>
      </p:sp>
      <p:cxnSp>
        <p:nvCxnSpPr>
          <p:cNvPr id="8" name="Straight Connector 7">
            <a:extLst>
              <a:ext uri="{FF2B5EF4-FFF2-40B4-BE49-F238E27FC236}">
                <a16:creationId xmlns:a16="http://schemas.microsoft.com/office/drawing/2014/main" id="{D373ACDF-E40E-093D-EAEA-54F61967142A}"/>
              </a:ext>
              <a:ext uri="{C183D7F6-B498-43B3-948B-1728B52AA6E4}">
                <adec:decorative xmlns:adec="http://schemas.microsoft.com/office/drawing/2017/decorative" val="1"/>
              </a:ext>
            </a:extLst>
          </p:cNvPr>
          <p:cNvCxnSpPr>
            <a:cxnSpLocks/>
          </p:cNvCxnSpPr>
          <p:nvPr/>
        </p:nvCxnSpPr>
        <p:spPr>
          <a:xfrm>
            <a:off x="708916" y="1059460"/>
            <a:ext cx="7806434"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66FB4E2-ADB3-F24B-A673-46573F402555}"/>
              </a:ext>
            </a:extLst>
          </p:cNvPr>
          <p:cNvSpPr>
            <a:spLocks noGrp="1"/>
          </p:cNvSpPr>
          <p:nvPr>
            <p:ph sz="quarter" idx="15"/>
          </p:nvPr>
        </p:nvSpPr>
        <p:spPr>
          <a:xfrm>
            <a:off x="628649" y="1279524"/>
            <a:ext cx="3434065" cy="4646714"/>
          </a:xfrm>
        </p:spPr>
        <p:txBody>
          <a:bodyPr vert="horz" lIns="91440" tIns="45720" rIns="91440" bIns="45720" rtlCol="0" anchor="t">
            <a:normAutofit/>
          </a:bodyPr>
          <a:lstStyle/>
          <a:p>
            <a:r>
              <a:rPr lang="en-US">
                <a:cs typeface="Arial"/>
              </a:rPr>
              <a:t>Own Your Limits is a DoD education campaign, aligned to the Defense Health Agency, developed to help Service members learn </a:t>
            </a:r>
            <a:r>
              <a:rPr lang="en-US" b="1">
                <a:cs typeface="Arial"/>
              </a:rPr>
              <a:t>how to drink responsibly</a:t>
            </a:r>
            <a:r>
              <a:rPr lang="en-US">
                <a:cs typeface="Arial"/>
              </a:rPr>
              <a:t> if they choose to drink alcohol</a:t>
            </a:r>
          </a:p>
          <a:p>
            <a:r>
              <a:rPr lang="en-US">
                <a:cs typeface="Arial"/>
              </a:rPr>
              <a:t>DoD launched this campaign in September 2019</a:t>
            </a:r>
            <a:endParaRPr lang="en-US"/>
          </a:p>
          <a:p>
            <a:pPr lvl="1"/>
            <a:r>
              <a:rPr lang="en-US">
                <a:cs typeface="Arial"/>
              </a:rPr>
              <a:t>It replaced the DoD’s That Guy responsible drinking campaign</a:t>
            </a:r>
          </a:p>
          <a:p>
            <a:endParaRPr lang="en-US"/>
          </a:p>
        </p:txBody>
      </p:sp>
      <p:pic>
        <p:nvPicPr>
          <p:cNvPr id="11" name="Picture 10" descr="Own your limits website displayed on tablet, phone, and screenshot of web">
            <a:extLst>
              <a:ext uri="{FF2B5EF4-FFF2-40B4-BE49-F238E27FC236}">
                <a16:creationId xmlns:a16="http://schemas.microsoft.com/office/drawing/2014/main" id="{EE949291-7F63-1F41-82D5-BED1A2C65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1742" y="1388765"/>
            <a:ext cx="6710049" cy="4734242"/>
          </a:xfrm>
          <a:prstGeom prst="rect">
            <a:avLst/>
          </a:prstGeom>
        </p:spPr>
      </p:pic>
      <p:sp>
        <p:nvSpPr>
          <p:cNvPr id="7" name="Footer Placeholder 6">
            <a:extLst>
              <a:ext uri="{FF2B5EF4-FFF2-40B4-BE49-F238E27FC236}">
                <a16:creationId xmlns:a16="http://schemas.microsoft.com/office/drawing/2014/main" id="{7D934BF5-1579-4E60-B897-510D9BB4A087}"/>
              </a:ext>
            </a:extLst>
          </p:cNvPr>
          <p:cNvSpPr>
            <a:spLocks noGrp="1"/>
          </p:cNvSpPr>
          <p:nvPr>
            <p:ph type="ftr" sz="quarter" idx="16"/>
          </p:nvPr>
        </p:nvSpPr>
        <p:spPr/>
        <p:txBody>
          <a:bodyPr anchor="ctr"/>
          <a:lstStyle/>
          <a:p>
            <a:r>
              <a:rPr lang="en-US" sz="800">
                <a:solidFill>
                  <a:srgbClr val="C00000"/>
                </a:solidFill>
                <a:highlight>
                  <a:srgbClr val="FFFF00"/>
                </a:highlight>
              </a:rPr>
              <a:t>*Footer</a:t>
            </a:r>
          </a:p>
        </p:txBody>
      </p:sp>
      <p:sp>
        <p:nvSpPr>
          <p:cNvPr id="4" name="Slide Number Placeholder 3">
            <a:extLst>
              <a:ext uri="{FF2B5EF4-FFF2-40B4-BE49-F238E27FC236}">
                <a16:creationId xmlns:a16="http://schemas.microsoft.com/office/drawing/2014/main" id="{EC198908-FB37-409F-A868-911C374DE72A}"/>
              </a:ext>
            </a:extLst>
          </p:cNvPr>
          <p:cNvSpPr>
            <a:spLocks noGrp="1"/>
          </p:cNvSpPr>
          <p:nvPr>
            <p:ph type="sldNum" sz="quarter" idx="17"/>
          </p:nvPr>
        </p:nvSpPr>
        <p:spPr/>
        <p:txBody>
          <a:bodyPr anchor="ctr"/>
          <a:lstStyle/>
          <a:p>
            <a:fld id="{20F9229C-A6F3-1146-8488-3E7E9E9C3B6B}" type="slidenum">
              <a:rPr lang="en-US" smtClean="0"/>
              <a:pPr/>
              <a:t>4</a:t>
            </a:fld>
            <a:endParaRPr lang="en-US"/>
          </a:p>
        </p:txBody>
      </p:sp>
    </p:spTree>
    <p:extLst>
      <p:ext uri="{BB962C8B-B14F-4D97-AF65-F5344CB8AC3E}">
        <p14:creationId xmlns:p14="http://schemas.microsoft.com/office/powerpoint/2010/main" val="826024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DA62-402D-4F6D-A1BD-66F45D356F0D}"/>
              </a:ext>
            </a:extLst>
          </p:cNvPr>
          <p:cNvSpPr>
            <a:spLocks noGrp="1"/>
          </p:cNvSpPr>
          <p:nvPr>
            <p:ph type="title"/>
          </p:nvPr>
        </p:nvSpPr>
        <p:spPr>
          <a:xfrm>
            <a:off x="628650" y="341828"/>
            <a:ext cx="7886700" cy="914400"/>
          </a:xfrm>
        </p:spPr>
        <p:txBody>
          <a:bodyPr>
            <a:normAutofit/>
          </a:bodyPr>
          <a:lstStyle/>
          <a:p>
            <a:r>
              <a:rPr lang="en-US"/>
              <a:t>Why is responsible drinking important? </a:t>
            </a:r>
          </a:p>
        </p:txBody>
      </p:sp>
      <p:cxnSp>
        <p:nvCxnSpPr>
          <p:cNvPr id="7" name="Straight Connector 6">
            <a:extLst>
              <a:ext uri="{FF2B5EF4-FFF2-40B4-BE49-F238E27FC236}">
                <a16:creationId xmlns:a16="http://schemas.microsoft.com/office/drawing/2014/main" id="{58AFC901-10A4-9508-D8EA-418B811CB127}"/>
              </a:ext>
              <a:ext uri="{C183D7F6-B498-43B3-948B-1728B52AA6E4}">
                <adec:decorative xmlns:adec="http://schemas.microsoft.com/office/drawing/2017/decorative" val="1"/>
              </a:ext>
            </a:extLst>
          </p:cNvPr>
          <p:cNvCxnSpPr>
            <a:cxnSpLocks/>
          </p:cNvCxnSpPr>
          <p:nvPr/>
        </p:nvCxnSpPr>
        <p:spPr>
          <a:xfrm>
            <a:off x="708916" y="1279378"/>
            <a:ext cx="7806434"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pic>
        <p:nvPicPr>
          <p:cNvPr id="25" name="Picture 24" descr="Illustration of hand holding a beer">
            <a:extLst>
              <a:ext uri="{FF2B5EF4-FFF2-40B4-BE49-F238E27FC236}">
                <a16:creationId xmlns:a16="http://schemas.microsoft.com/office/drawing/2014/main" id="{899F4B30-7029-A2A7-C907-4BACEBAA95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792" y="1811891"/>
            <a:ext cx="2372177" cy="4087094"/>
          </a:xfrm>
          <a:prstGeom prst="rect">
            <a:avLst/>
          </a:prstGeom>
        </p:spPr>
      </p:pic>
      <p:sp>
        <p:nvSpPr>
          <p:cNvPr id="3" name="Content Placeholder 2">
            <a:extLst>
              <a:ext uri="{FF2B5EF4-FFF2-40B4-BE49-F238E27FC236}">
                <a16:creationId xmlns:a16="http://schemas.microsoft.com/office/drawing/2014/main" id="{F8AE6DAB-EF06-42FD-8AAF-AABA9B761022}"/>
              </a:ext>
            </a:extLst>
          </p:cNvPr>
          <p:cNvSpPr>
            <a:spLocks noGrp="1"/>
          </p:cNvSpPr>
          <p:nvPr>
            <p:ph sz="half" idx="1"/>
          </p:nvPr>
        </p:nvSpPr>
        <p:spPr>
          <a:xfrm>
            <a:off x="2882096" y="1521820"/>
            <a:ext cx="5633254" cy="4598893"/>
          </a:xfrm>
        </p:spPr>
        <p:txBody>
          <a:bodyPr vert="horz" lIns="91440" tIns="45720" rIns="91440" bIns="45720" rtlCol="0" anchor="t">
            <a:normAutofit fontScale="92500" lnSpcReduction="20000"/>
          </a:bodyPr>
          <a:lstStyle/>
          <a:p>
            <a:r>
              <a:rPr lang="en-US" dirty="0"/>
              <a:t>Alcohol misuse </a:t>
            </a:r>
            <a:r>
              <a:rPr lang="en-US" b="1" dirty="0"/>
              <a:t>threatens military readiness and discipline</a:t>
            </a:r>
            <a:r>
              <a:rPr lang="en-US" dirty="0"/>
              <a:t>, and the </a:t>
            </a:r>
            <a:r>
              <a:rPr lang="en-US" b="1" dirty="0"/>
              <a:t>mental and physical resilience</a:t>
            </a:r>
            <a:r>
              <a:rPr lang="en-US" dirty="0"/>
              <a:t> of Service members</a:t>
            </a:r>
            <a:endParaRPr lang="en-US" sz="1800" dirty="0">
              <a:cs typeface="Arial"/>
            </a:endParaRPr>
          </a:p>
          <a:p>
            <a:pPr>
              <a:lnSpc>
                <a:spcPct val="114000"/>
              </a:lnSpc>
              <a:spcBef>
                <a:spcPts val="800"/>
              </a:spcBef>
            </a:pPr>
            <a:r>
              <a:rPr lang="en-US" sz="1800" dirty="0"/>
              <a:t>Service members face unique challenges including </a:t>
            </a:r>
            <a:r>
              <a:rPr lang="en-US" sz="1800" b="1" dirty="0"/>
              <a:t>deployment</a:t>
            </a:r>
            <a:r>
              <a:rPr lang="en-US" sz="1800" dirty="0"/>
              <a:t>,</a:t>
            </a:r>
            <a:r>
              <a:rPr lang="en-US" sz="1800" b="1" dirty="0"/>
              <a:t> combat</a:t>
            </a:r>
            <a:r>
              <a:rPr lang="en-US" sz="1800" dirty="0"/>
              <a:t>,</a:t>
            </a:r>
            <a:r>
              <a:rPr lang="en-US" sz="1800" b="1" dirty="0"/>
              <a:t> </a:t>
            </a:r>
            <a:r>
              <a:rPr lang="en-US" sz="1800" dirty="0"/>
              <a:t>and </a:t>
            </a:r>
            <a:r>
              <a:rPr lang="en-US" sz="1800" b="1" dirty="0"/>
              <a:t>increased stress</a:t>
            </a:r>
            <a:r>
              <a:rPr lang="en-US" sz="1800" dirty="0"/>
              <a:t>–all of which may lead them to turn to alcohol to cope.</a:t>
            </a:r>
            <a:endParaRPr lang="en-US" dirty="0">
              <a:cs typeface="Arial"/>
            </a:endParaRPr>
          </a:p>
          <a:p>
            <a:pPr>
              <a:lnSpc>
                <a:spcPct val="114000"/>
              </a:lnSpc>
              <a:spcBef>
                <a:spcPts val="800"/>
              </a:spcBef>
            </a:pPr>
            <a:r>
              <a:rPr lang="en-US" dirty="0"/>
              <a:t>Some Service members may just enjoy drinking alcohol</a:t>
            </a:r>
            <a:endParaRPr lang="en-US" dirty="0">
              <a:cs typeface="Arial"/>
            </a:endParaRPr>
          </a:p>
          <a:p>
            <a:r>
              <a:rPr lang="en-US" sz="1800" dirty="0"/>
              <a:t>Excessive drinking may result in </a:t>
            </a:r>
            <a:r>
              <a:rPr lang="en-US" sz="1800" baseline="30000" dirty="0"/>
              <a:t>1,2</a:t>
            </a:r>
            <a:r>
              <a:rPr lang="en-US" sz="1800" dirty="0"/>
              <a:t>:</a:t>
            </a:r>
            <a:r>
              <a:rPr lang="en-US" dirty="0"/>
              <a:t> </a:t>
            </a:r>
          </a:p>
          <a:p>
            <a:pPr lvl="1">
              <a:lnSpc>
                <a:spcPct val="114000"/>
              </a:lnSpc>
            </a:pPr>
            <a:r>
              <a:rPr lang="en-US" dirty="0"/>
              <a:t>Loss of productivity </a:t>
            </a:r>
            <a:endParaRPr lang="en-US" dirty="0">
              <a:cs typeface="Arial"/>
            </a:endParaRPr>
          </a:p>
          <a:p>
            <a:pPr lvl="1">
              <a:spcBef>
                <a:spcPts val="800"/>
              </a:spcBef>
            </a:pPr>
            <a:r>
              <a:rPr lang="en-US" dirty="0"/>
              <a:t>Engagement in risky behaviors like unsafe sex and drinking and driving</a:t>
            </a:r>
            <a:endParaRPr lang="en-US" dirty="0">
              <a:cs typeface="Arial"/>
            </a:endParaRPr>
          </a:p>
          <a:p>
            <a:pPr lvl="1">
              <a:spcBef>
                <a:spcPts val="800"/>
              </a:spcBef>
            </a:pPr>
            <a:r>
              <a:rPr lang="en-US" dirty="0"/>
              <a:t>Decreased reaction time and decision-making</a:t>
            </a:r>
            <a:endParaRPr lang="en-US" dirty="0">
              <a:cs typeface="Arial"/>
            </a:endParaRPr>
          </a:p>
          <a:p>
            <a:pPr lvl="1">
              <a:spcBef>
                <a:spcPts val="800"/>
              </a:spcBef>
            </a:pPr>
            <a:r>
              <a:rPr lang="en-US" dirty="0"/>
              <a:t>Impaired judgement</a:t>
            </a:r>
            <a:endParaRPr lang="en-US" dirty="0">
              <a:cs typeface="Arial"/>
            </a:endParaRPr>
          </a:p>
          <a:p>
            <a:pPr lvl="1">
              <a:spcBef>
                <a:spcPts val="800"/>
              </a:spcBef>
            </a:pPr>
            <a:r>
              <a:rPr lang="en-US" dirty="0"/>
              <a:t>Reduced cognitive and motor skills</a:t>
            </a:r>
            <a:endParaRPr lang="en-US" dirty="0">
              <a:cs typeface="Arial"/>
            </a:endParaRPr>
          </a:p>
          <a:p>
            <a:pPr>
              <a:lnSpc>
                <a:spcPct val="114000"/>
              </a:lnSpc>
              <a:spcBef>
                <a:spcPts val="800"/>
              </a:spcBef>
            </a:pPr>
            <a:endParaRPr lang="en-US" sz="1800" dirty="0"/>
          </a:p>
        </p:txBody>
      </p:sp>
      <p:sp>
        <p:nvSpPr>
          <p:cNvPr id="4" name="Footer Placeholder 3">
            <a:extLst>
              <a:ext uri="{FF2B5EF4-FFF2-40B4-BE49-F238E27FC236}">
                <a16:creationId xmlns:a16="http://schemas.microsoft.com/office/drawing/2014/main" id="{730F23E7-6605-C24D-B95B-6E003215E0BE}"/>
              </a:ext>
            </a:extLst>
          </p:cNvPr>
          <p:cNvSpPr>
            <a:spLocks noGrp="1"/>
          </p:cNvSpPr>
          <p:nvPr>
            <p:ph type="ftr" sz="quarter" idx="16"/>
          </p:nvPr>
        </p:nvSpPr>
        <p:spPr>
          <a:xfrm>
            <a:off x="628650" y="6431497"/>
            <a:ext cx="5486400" cy="365125"/>
          </a:xfrm>
        </p:spPr>
        <p:txBody>
          <a:bodyPr/>
          <a:lstStyle/>
          <a:p>
            <a:r>
              <a:rPr lang="en-US" sz="800">
                <a:solidFill>
                  <a:srgbClr val="C00000"/>
                </a:solidFill>
                <a:highlight>
                  <a:srgbClr val="FFFF00"/>
                </a:highlight>
              </a:rPr>
              <a:t>*Footer</a:t>
            </a:r>
          </a:p>
        </p:txBody>
      </p:sp>
      <p:sp>
        <p:nvSpPr>
          <p:cNvPr id="15" name="Slide Number Placeholder 14">
            <a:extLst>
              <a:ext uri="{FF2B5EF4-FFF2-40B4-BE49-F238E27FC236}">
                <a16:creationId xmlns:a16="http://schemas.microsoft.com/office/drawing/2014/main" id="{A1EFC065-4F65-E24B-8378-0D73775E3825}"/>
              </a:ext>
            </a:extLst>
          </p:cNvPr>
          <p:cNvSpPr>
            <a:spLocks noGrp="1"/>
          </p:cNvSpPr>
          <p:nvPr>
            <p:ph type="sldNum" sz="quarter" idx="17"/>
          </p:nvPr>
        </p:nvSpPr>
        <p:spPr>
          <a:xfrm>
            <a:off x="7994052" y="6429097"/>
            <a:ext cx="521298" cy="3699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F9FC7-BB00-1A4A-94E9-B3E00BC894DB}"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6860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DA62-402D-4F6D-A1BD-66F45D356F0D}"/>
              </a:ext>
            </a:extLst>
          </p:cNvPr>
          <p:cNvSpPr>
            <a:spLocks noGrp="1"/>
          </p:cNvSpPr>
          <p:nvPr>
            <p:ph type="title"/>
          </p:nvPr>
        </p:nvSpPr>
        <p:spPr>
          <a:xfrm>
            <a:off x="628650" y="341828"/>
            <a:ext cx="8001642" cy="914400"/>
          </a:xfrm>
        </p:spPr>
        <p:txBody>
          <a:bodyPr>
            <a:normAutofit/>
          </a:bodyPr>
          <a:lstStyle/>
          <a:p>
            <a:r>
              <a:rPr lang="en-US"/>
              <a:t>Safe and moderate drinking limits</a:t>
            </a:r>
          </a:p>
        </p:txBody>
      </p:sp>
      <p:cxnSp>
        <p:nvCxnSpPr>
          <p:cNvPr id="8" name="Straight Connector 7">
            <a:extLst>
              <a:ext uri="{FF2B5EF4-FFF2-40B4-BE49-F238E27FC236}">
                <a16:creationId xmlns:a16="http://schemas.microsoft.com/office/drawing/2014/main" id="{1A765101-1101-5004-AEFF-10BFC6F71042}"/>
              </a:ext>
              <a:ext uri="{C183D7F6-B498-43B3-948B-1728B52AA6E4}">
                <adec:decorative xmlns:adec="http://schemas.microsoft.com/office/drawing/2017/decorative" val="1"/>
              </a:ext>
            </a:extLst>
          </p:cNvPr>
          <p:cNvCxnSpPr>
            <a:cxnSpLocks/>
          </p:cNvCxnSpPr>
          <p:nvPr/>
        </p:nvCxnSpPr>
        <p:spPr>
          <a:xfrm>
            <a:off x="708916" y="1059460"/>
            <a:ext cx="7806434"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8AE6DAB-EF06-42FD-8AAF-AABA9B761022}"/>
              </a:ext>
            </a:extLst>
          </p:cNvPr>
          <p:cNvSpPr>
            <a:spLocks noGrp="1"/>
          </p:cNvSpPr>
          <p:nvPr>
            <p:ph sz="half" idx="1"/>
          </p:nvPr>
        </p:nvSpPr>
        <p:spPr>
          <a:xfrm>
            <a:off x="628650" y="1256228"/>
            <a:ext cx="7806434" cy="2679163"/>
          </a:xfrm>
        </p:spPr>
        <p:txBody>
          <a:bodyPr vert="horz" lIns="91440" tIns="45720" rIns="91440" bIns="45720" rtlCol="0" anchor="t">
            <a:normAutofit/>
          </a:bodyPr>
          <a:lstStyle/>
          <a:p>
            <a:pPr marL="0" indent="0">
              <a:buNone/>
            </a:pPr>
            <a:r>
              <a:rPr lang="en-US" b="1"/>
              <a:t>What factors can impact someone’s drinking limits? </a:t>
            </a:r>
            <a:r>
              <a:rPr lang="en-US" b="1" baseline="30000"/>
              <a:t>3</a:t>
            </a:r>
            <a:endParaRPr lang="en-US" baseline="30000"/>
          </a:p>
          <a:p>
            <a:r>
              <a:rPr lang="en-US"/>
              <a:t>Physical condition like weight or fitness level</a:t>
            </a:r>
          </a:p>
          <a:p>
            <a:r>
              <a:rPr lang="en-US"/>
              <a:t>Gender, race, and age</a:t>
            </a:r>
          </a:p>
          <a:p>
            <a:r>
              <a:rPr lang="en-US"/>
              <a:t>Amount of food and water consumed</a:t>
            </a:r>
          </a:p>
          <a:p>
            <a:r>
              <a:rPr lang="en-US"/>
              <a:t>Medication use</a:t>
            </a:r>
          </a:p>
          <a:p>
            <a:r>
              <a:rPr lang="en-US"/>
              <a:t>Family history of alcohol use </a:t>
            </a:r>
          </a:p>
        </p:txBody>
      </p:sp>
      <p:pic>
        <p:nvPicPr>
          <p:cNvPr id="13" name="Picture 12" descr="Illustration of a rocks glass with a drink inside it">
            <a:extLst>
              <a:ext uri="{FF2B5EF4-FFF2-40B4-BE49-F238E27FC236}">
                <a16:creationId xmlns:a16="http://schemas.microsoft.com/office/drawing/2014/main" id="{0399E539-C89D-13C7-32CB-1484B8A03F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8122" y="1572495"/>
            <a:ext cx="1987228" cy="2493563"/>
          </a:xfrm>
          <a:prstGeom prst="rect">
            <a:avLst/>
          </a:prstGeom>
        </p:spPr>
      </p:pic>
      <p:sp>
        <p:nvSpPr>
          <p:cNvPr id="5" name="Content Placeholder 2">
            <a:extLst>
              <a:ext uri="{FF2B5EF4-FFF2-40B4-BE49-F238E27FC236}">
                <a16:creationId xmlns:a16="http://schemas.microsoft.com/office/drawing/2014/main" id="{AF19D974-C037-E6B3-14CF-490677E873C2}"/>
              </a:ext>
            </a:extLst>
          </p:cNvPr>
          <p:cNvSpPr txBox="1">
            <a:spLocks/>
          </p:cNvSpPr>
          <p:nvPr/>
        </p:nvSpPr>
        <p:spPr>
          <a:xfrm>
            <a:off x="628650" y="3906831"/>
            <a:ext cx="7806434" cy="1275184"/>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8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4000"/>
              </a:lnSpc>
              <a:spcBef>
                <a:spcPts val="400"/>
              </a:spcBef>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400"/>
              </a:spcBef>
              <a:buFont typeface="Wingdings" pitchFamily="2" charset="2"/>
              <a:buChar char="§"/>
              <a:defRPr sz="1800" kern="1200">
                <a:solidFill>
                  <a:schemeClr val="tx1"/>
                </a:solidFill>
                <a:latin typeface="+mn-lt"/>
                <a:ea typeface="+mn-ea"/>
                <a:cs typeface="+mn-cs"/>
              </a:defRPr>
            </a:lvl3pPr>
            <a:lvl4pPr marL="7937" indent="0" algn="l" defTabSz="914400" rtl="0" eaLnBrk="1" latinLnBrk="0" hangingPunct="1">
              <a:lnSpc>
                <a:spcPct val="114000"/>
              </a:lnSpc>
              <a:spcBef>
                <a:spcPts val="800"/>
              </a:spcBef>
              <a:buFont typeface="Arial" panose="020B0604020202020204" pitchFamily="34" charset="0"/>
              <a:buNone/>
              <a:tabLst/>
              <a:defRPr sz="2300" b="1" kern="1200" spc="100" baseline="0">
                <a:solidFill>
                  <a:schemeClr val="accent5"/>
                </a:solidFill>
                <a:latin typeface="+mn-lt"/>
                <a:ea typeface="+mn-ea"/>
                <a:cs typeface="+mn-cs"/>
              </a:defRPr>
            </a:lvl4pPr>
            <a:lvl5pPr marL="0" indent="0" algn="l" defTabSz="914400" rtl="0" eaLnBrk="1" latinLnBrk="0" hangingPunct="1">
              <a:lnSpc>
                <a:spcPct val="114000"/>
              </a:lnSpc>
              <a:spcBef>
                <a:spcPts val="800"/>
              </a:spcBef>
              <a:buFont typeface="Arial" panose="020B0604020202020204" pitchFamily="34" charset="0"/>
              <a:buNone/>
              <a:tabLst/>
              <a:defRPr sz="2000" b="1" kern="1200" spc="100" baseline="0">
                <a:solidFill>
                  <a:schemeClr val="tx1"/>
                </a:solidFill>
                <a:latin typeface="+mn-lt"/>
                <a:ea typeface="+mn-ea"/>
                <a:cs typeface="+mn-cs"/>
              </a:defRPr>
            </a:lvl5pPr>
            <a:lvl6pPr marL="7937" indent="0" algn="l" defTabSz="914400" rtl="0" eaLnBrk="1" latinLnBrk="0" hangingPunct="1">
              <a:lnSpc>
                <a:spcPct val="114000"/>
              </a:lnSpc>
              <a:spcBef>
                <a:spcPts val="800"/>
              </a:spcBef>
              <a:buFont typeface="Arial" panose="020B0604020202020204" pitchFamily="34" charset="0"/>
              <a:buNone/>
              <a:tabLst/>
              <a:defRPr sz="1800" b="1" kern="1200" spc="100" baseline="0">
                <a:solidFill>
                  <a:schemeClr val="tx1">
                    <a:lumMod val="65000"/>
                    <a:lumOff val="35000"/>
                  </a:schemeClr>
                </a:solidFill>
                <a:latin typeface="+mn-lt"/>
                <a:ea typeface="+mn-ea"/>
                <a:cs typeface="+mn-cs"/>
              </a:defRPr>
            </a:lvl6pPr>
            <a:lvl7pPr marL="234950" indent="-234950" algn="l" defTabSz="914400" rtl="0" eaLnBrk="1" latinLnBrk="0" hangingPunct="1">
              <a:lnSpc>
                <a:spcPct val="114000"/>
              </a:lnSpc>
              <a:spcBef>
                <a:spcPts val="0"/>
              </a:spcBef>
              <a:buFont typeface="Arial" panose="020B0604020202020204" pitchFamily="34" charset="0"/>
              <a:buChar char="•"/>
              <a:tabLst/>
              <a:defRPr sz="800" i="1" kern="1200" spc="5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a:t>What is moderate drinking? </a:t>
            </a:r>
            <a:r>
              <a:rPr lang="en-US" b="1" baseline="30000"/>
              <a:t>4</a:t>
            </a:r>
          </a:p>
          <a:p>
            <a:r>
              <a:rPr lang="en-US"/>
              <a:t>For women: up to 1 or fewer drinks per day or 7 drinks per week</a:t>
            </a:r>
          </a:p>
          <a:p>
            <a:r>
              <a:rPr lang="en-US"/>
              <a:t>For men: up to 2 or fewer drinks per day or 14 drinks per week</a:t>
            </a:r>
          </a:p>
        </p:txBody>
      </p:sp>
      <p:pic>
        <p:nvPicPr>
          <p:cNvPr id="7" name="Picture 6" descr="Five icons that feature a liquor bottle, a wine class, a beer can, a beer bottle, and a wine glass with a wine bottle">
            <a:extLst>
              <a:ext uri="{FF2B5EF4-FFF2-40B4-BE49-F238E27FC236}">
                <a16:creationId xmlns:a16="http://schemas.microsoft.com/office/drawing/2014/main" id="{0519D509-BF61-400D-95FB-E469E271C57E}"/>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1982211" y="5378784"/>
            <a:ext cx="5179577" cy="788567"/>
          </a:xfrm>
          <a:prstGeom prst="rect">
            <a:avLst/>
          </a:prstGeom>
        </p:spPr>
      </p:pic>
      <p:sp>
        <p:nvSpPr>
          <p:cNvPr id="4" name="Footer Placeholder 3">
            <a:extLst>
              <a:ext uri="{FF2B5EF4-FFF2-40B4-BE49-F238E27FC236}">
                <a16:creationId xmlns:a16="http://schemas.microsoft.com/office/drawing/2014/main" id="{730F23E7-6605-C24D-B95B-6E003215E0BE}"/>
              </a:ext>
            </a:extLst>
          </p:cNvPr>
          <p:cNvSpPr>
            <a:spLocks noGrp="1"/>
          </p:cNvSpPr>
          <p:nvPr>
            <p:ph type="ftr" sz="quarter" idx="16"/>
          </p:nvPr>
        </p:nvSpPr>
        <p:spPr>
          <a:xfrm>
            <a:off x="628650" y="6431497"/>
            <a:ext cx="5486400" cy="365125"/>
          </a:xfrm>
        </p:spPr>
        <p:txBody>
          <a:bodyPr/>
          <a:lstStyle/>
          <a:p>
            <a:r>
              <a:rPr lang="en-US" sz="800">
                <a:solidFill>
                  <a:srgbClr val="C00000"/>
                </a:solidFill>
                <a:highlight>
                  <a:srgbClr val="FFFF00"/>
                </a:highlight>
              </a:rPr>
              <a:t>*Footer</a:t>
            </a:r>
          </a:p>
        </p:txBody>
      </p:sp>
      <p:sp>
        <p:nvSpPr>
          <p:cNvPr id="15" name="Slide Number Placeholder 14">
            <a:extLst>
              <a:ext uri="{FF2B5EF4-FFF2-40B4-BE49-F238E27FC236}">
                <a16:creationId xmlns:a16="http://schemas.microsoft.com/office/drawing/2014/main" id="{A1EFC065-4F65-E24B-8378-0D73775E3825}"/>
              </a:ext>
            </a:extLst>
          </p:cNvPr>
          <p:cNvSpPr>
            <a:spLocks noGrp="1"/>
          </p:cNvSpPr>
          <p:nvPr>
            <p:ph type="sldNum" sz="quarter" idx="17"/>
          </p:nvPr>
        </p:nvSpPr>
        <p:spPr>
          <a:xfrm>
            <a:off x="7994052" y="6429097"/>
            <a:ext cx="521298" cy="3699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F9FC7-BB00-1A4A-94E9-B3E00BC894DB}"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59684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DA62-402D-4F6D-A1BD-66F45D356F0D}"/>
              </a:ext>
            </a:extLst>
          </p:cNvPr>
          <p:cNvSpPr>
            <a:spLocks noGrp="1"/>
          </p:cNvSpPr>
          <p:nvPr>
            <p:ph type="title"/>
          </p:nvPr>
        </p:nvSpPr>
        <p:spPr>
          <a:xfrm>
            <a:off x="628650" y="341828"/>
            <a:ext cx="6337229" cy="914400"/>
          </a:xfrm>
        </p:spPr>
        <p:txBody>
          <a:bodyPr>
            <a:normAutofit fontScale="90000"/>
          </a:bodyPr>
          <a:lstStyle/>
          <a:p>
            <a:r>
              <a:rPr lang="en-US"/>
              <a:t>Own Your limits Meets service members where they are</a:t>
            </a:r>
          </a:p>
        </p:txBody>
      </p:sp>
      <p:cxnSp>
        <p:nvCxnSpPr>
          <p:cNvPr id="7" name="Straight Connector 6">
            <a:extLst>
              <a:ext uri="{FF2B5EF4-FFF2-40B4-BE49-F238E27FC236}">
                <a16:creationId xmlns:a16="http://schemas.microsoft.com/office/drawing/2014/main" id="{5A2395E6-5772-4B33-41BB-7ACE0C1F8D62}"/>
              </a:ext>
              <a:ext uri="{C183D7F6-B498-43B3-948B-1728B52AA6E4}">
                <adec:decorative xmlns:adec="http://schemas.microsoft.com/office/drawing/2017/decorative" val="1"/>
              </a:ext>
            </a:extLst>
          </p:cNvPr>
          <p:cNvCxnSpPr>
            <a:cxnSpLocks/>
          </p:cNvCxnSpPr>
          <p:nvPr/>
        </p:nvCxnSpPr>
        <p:spPr>
          <a:xfrm>
            <a:off x="708916" y="1279378"/>
            <a:ext cx="7806434" cy="0"/>
          </a:xfrm>
          <a:prstGeom prst="line">
            <a:avLst/>
          </a:prstGeom>
          <a:ln w="57150">
            <a:solidFill>
              <a:srgbClr val="F05922"/>
            </a:solidFill>
          </a:ln>
        </p:spPr>
        <p:style>
          <a:lnRef idx="1">
            <a:schemeClr val="accent1"/>
          </a:lnRef>
          <a:fillRef idx="0">
            <a:schemeClr val="accent1"/>
          </a:fillRef>
          <a:effectRef idx="0">
            <a:schemeClr val="accent1"/>
          </a:effectRef>
          <a:fontRef idx="minor">
            <a:schemeClr val="tx1"/>
          </a:fontRef>
        </p:style>
      </p:cxnSp>
      <p:grpSp>
        <p:nvGrpSpPr>
          <p:cNvPr id="12" name="Group 11" descr="Hand holding phone with Own Your Limits logo">
            <a:extLst>
              <a:ext uri="{FF2B5EF4-FFF2-40B4-BE49-F238E27FC236}">
                <a16:creationId xmlns:a16="http://schemas.microsoft.com/office/drawing/2014/main" id="{136F072E-14F5-0E1C-7E89-2276B3CDCC3B}"/>
              </a:ext>
            </a:extLst>
          </p:cNvPr>
          <p:cNvGrpSpPr/>
          <p:nvPr/>
        </p:nvGrpSpPr>
        <p:grpSpPr>
          <a:xfrm>
            <a:off x="0" y="1863230"/>
            <a:ext cx="3289452" cy="3970028"/>
            <a:chOff x="5237473" y="1863230"/>
            <a:chExt cx="3289452" cy="3970028"/>
          </a:xfrm>
        </p:grpSpPr>
        <p:pic>
          <p:nvPicPr>
            <p:cNvPr id="10" name="Picture 9">
              <a:extLst>
                <a:ext uri="{FF2B5EF4-FFF2-40B4-BE49-F238E27FC236}">
                  <a16:creationId xmlns:a16="http://schemas.microsoft.com/office/drawing/2014/main" id="{5A0213C3-DCE6-8E48-3920-06495A334F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7473" y="1863230"/>
              <a:ext cx="3289452" cy="3970028"/>
            </a:xfrm>
            <a:prstGeom prst="rect">
              <a:avLst/>
            </a:prstGeom>
          </p:spPr>
        </p:pic>
        <p:pic>
          <p:nvPicPr>
            <p:cNvPr id="11" name="Picture 10">
              <a:extLst>
                <a:ext uri="{FF2B5EF4-FFF2-40B4-BE49-F238E27FC236}">
                  <a16:creationId xmlns:a16="http://schemas.microsoft.com/office/drawing/2014/main" id="{651866E9-C492-918B-54B0-C5BE1C58E9A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058478" y="3103036"/>
              <a:ext cx="887471" cy="270984"/>
            </a:xfrm>
            <a:prstGeom prst="rect">
              <a:avLst/>
            </a:prstGeom>
            <a:effectLst/>
          </p:spPr>
        </p:pic>
      </p:grpSp>
      <p:sp>
        <p:nvSpPr>
          <p:cNvPr id="3" name="Content Placeholder 2">
            <a:extLst>
              <a:ext uri="{FF2B5EF4-FFF2-40B4-BE49-F238E27FC236}">
                <a16:creationId xmlns:a16="http://schemas.microsoft.com/office/drawing/2014/main" id="{F8AE6DAB-EF06-42FD-8AAF-AABA9B761022}"/>
              </a:ext>
            </a:extLst>
          </p:cNvPr>
          <p:cNvSpPr>
            <a:spLocks noGrp="1"/>
          </p:cNvSpPr>
          <p:nvPr>
            <p:ph sz="half" idx="1"/>
          </p:nvPr>
        </p:nvSpPr>
        <p:spPr>
          <a:xfrm>
            <a:off x="3553428" y="1461334"/>
            <a:ext cx="4961038" cy="4598893"/>
          </a:xfrm>
        </p:spPr>
        <p:txBody>
          <a:bodyPr vert="horz" lIns="91440" tIns="45720" rIns="91440" bIns="45720" rtlCol="0" anchor="t">
            <a:normAutofit fontScale="92500" lnSpcReduction="20000"/>
          </a:bodyPr>
          <a:lstStyle/>
          <a:p>
            <a:r>
              <a:rPr lang="en-US" sz="1800" dirty="0">
                <a:latin typeface="Arial"/>
                <a:cs typeface="Arial"/>
              </a:rPr>
              <a:t>Own Your Limits supports the DoD’s efforts to build and sustain a ready and resilient force by providing resources and information to Service members so they can serve honorably and drink responsibly</a:t>
            </a:r>
          </a:p>
          <a:p>
            <a:pPr>
              <a:lnSpc>
                <a:spcPct val="114000"/>
              </a:lnSpc>
              <a:spcBef>
                <a:spcPts val="800"/>
              </a:spcBef>
            </a:pPr>
            <a:r>
              <a:rPr lang="en-US" sz="1800" dirty="0">
                <a:latin typeface="Arial"/>
                <a:cs typeface="Arial"/>
              </a:rPr>
              <a:t>Although Own Your Limit’s target audience is 18-24-year-old enlisted Service members, </a:t>
            </a:r>
            <a:r>
              <a:rPr lang="en-US" dirty="0">
                <a:latin typeface="Arial"/>
                <a:cs typeface="Arial"/>
              </a:rPr>
              <a:t>the </a:t>
            </a:r>
            <a:r>
              <a:rPr lang="en-US" sz="1800" dirty="0">
                <a:latin typeface="Arial"/>
                <a:cs typeface="Arial"/>
              </a:rPr>
              <a:t>campaign is a resource for all Service members regardless of age, rank, </a:t>
            </a:r>
            <a:r>
              <a:rPr lang="en-US" sz="1800" dirty="0">
                <a:solidFill>
                  <a:schemeClr val="tx2"/>
                </a:solidFill>
                <a:latin typeface="Arial"/>
                <a:cs typeface="Arial"/>
              </a:rPr>
              <a:t>Component, or Service branch</a:t>
            </a:r>
          </a:p>
          <a:p>
            <a:pPr>
              <a:lnSpc>
                <a:spcPct val="114000"/>
              </a:lnSpc>
              <a:spcBef>
                <a:spcPts val="800"/>
              </a:spcBef>
              <a:buClr>
                <a:srgbClr val="242324"/>
              </a:buClr>
            </a:pPr>
            <a:r>
              <a:rPr lang="en-US" sz="1800" b="1" dirty="0">
                <a:solidFill>
                  <a:srgbClr val="D14627"/>
                </a:solidFill>
                <a:latin typeface="Arial"/>
                <a:cs typeface="Arial"/>
                <a:hlinkClick r:id="rId5">
                  <a:extLst>
                    <a:ext uri="{A12FA001-AC4F-418D-AE19-62706E023703}">
                      <ahyp:hlinkClr xmlns:ahyp="http://schemas.microsoft.com/office/drawing/2018/hyperlinkcolor" val="tx"/>
                    </a:ext>
                  </a:extLst>
                </a:hlinkClick>
              </a:rPr>
              <a:t>Own Your Limits</a:t>
            </a:r>
            <a:r>
              <a:rPr lang="en-US" sz="1800" b="1" dirty="0">
                <a:solidFill>
                  <a:srgbClr val="D14627"/>
                </a:solidFill>
                <a:latin typeface="Arial"/>
                <a:cs typeface="Arial"/>
              </a:rPr>
              <a:t> </a:t>
            </a:r>
            <a:r>
              <a:rPr lang="en-US" sz="1800" dirty="0">
                <a:latin typeface="Arial"/>
                <a:cs typeface="Arial"/>
              </a:rPr>
              <a:t>is established in a .org web space due to topic sensitivity. Service members can access </a:t>
            </a:r>
            <a:r>
              <a:rPr lang="en-US" sz="1800" dirty="0">
                <a:solidFill>
                  <a:srgbClr val="242324"/>
                </a:solidFill>
                <a:latin typeface="Arial"/>
                <a:cs typeface="Arial"/>
              </a:rPr>
              <a:t>the site </a:t>
            </a:r>
            <a:r>
              <a:rPr lang="en-US" sz="1800" dirty="0">
                <a:latin typeface="Arial"/>
                <a:cs typeface="Arial"/>
              </a:rPr>
              <a:t>on any device 24/7</a:t>
            </a:r>
          </a:p>
          <a:p>
            <a:pPr>
              <a:lnSpc>
                <a:spcPct val="114000"/>
              </a:lnSpc>
              <a:spcBef>
                <a:spcPts val="800"/>
              </a:spcBef>
            </a:pPr>
            <a:r>
              <a:rPr lang="en-US" sz="1800" dirty="0">
                <a:latin typeface="Arial"/>
                <a:cs typeface="Arial"/>
              </a:rPr>
              <a:t>The campaign is not a TRICARE</a:t>
            </a:r>
            <a:r>
              <a:rPr lang="en-US" sz="1800" baseline="30000" dirty="0">
                <a:latin typeface="Arial"/>
                <a:cs typeface="Arial"/>
              </a:rPr>
              <a:t>® </a:t>
            </a:r>
            <a:r>
              <a:rPr lang="en-US" sz="1800" dirty="0">
                <a:latin typeface="Arial"/>
                <a:cs typeface="Arial"/>
              </a:rPr>
              <a:t>program and </a:t>
            </a:r>
            <a:r>
              <a:rPr lang="en-US" dirty="0">
                <a:latin typeface="Arial"/>
                <a:cs typeface="Arial"/>
              </a:rPr>
              <a:t>is</a:t>
            </a:r>
            <a:r>
              <a:rPr lang="en-US" sz="1800" dirty="0">
                <a:latin typeface="Arial"/>
                <a:cs typeface="Arial"/>
              </a:rPr>
              <a:t> not tied to TRICARE benefits</a:t>
            </a:r>
            <a:r>
              <a:rPr lang="en-US" dirty="0">
                <a:latin typeface="Arial"/>
                <a:cs typeface="Arial"/>
              </a:rPr>
              <a:t> – the </a:t>
            </a:r>
            <a:r>
              <a:rPr lang="en-US" sz="1800" dirty="0">
                <a:latin typeface="Arial"/>
                <a:cs typeface="Arial"/>
              </a:rPr>
              <a:t>resources are available to all Service members as well as professionals, family, and friends</a:t>
            </a:r>
          </a:p>
          <a:p>
            <a:pPr>
              <a:lnSpc>
                <a:spcPct val="114000"/>
              </a:lnSpc>
              <a:spcBef>
                <a:spcPts val="800"/>
              </a:spcBef>
            </a:pPr>
            <a:endParaRPr lang="en-US" sz="1800" dirty="0"/>
          </a:p>
        </p:txBody>
      </p:sp>
      <p:sp>
        <p:nvSpPr>
          <p:cNvPr id="4" name="Footer Placeholder 3">
            <a:extLst>
              <a:ext uri="{FF2B5EF4-FFF2-40B4-BE49-F238E27FC236}">
                <a16:creationId xmlns:a16="http://schemas.microsoft.com/office/drawing/2014/main" id="{730F23E7-6605-C24D-B95B-6E003215E0BE}"/>
              </a:ext>
            </a:extLst>
          </p:cNvPr>
          <p:cNvSpPr>
            <a:spLocks noGrp="1"/>
          </p:cNvSpPr>
          <p:nvPr>
            <p:ph type="ftr" sz="quarter" idx="16"/>
          </p:nvPr>
        </p:nvSpPr>
        <p:spPr>
          <a:xfrm>
            <a:off x="628650" y="6431497"/>
            <a:ext cx="5486400" cy="365125"/>
          </a:xfrm>
        </p:spPr>
        <p:txBody>
          <a:bodyPr/>
          <a:lstStyle/>
          <a:p>
            <a:r>
              <a:rPr lang="en-US" sz="800">
                <a:solidFill>
                  <a:srgbClr val="C00000"/>
                </a:solidFill>
                <a:highlight>
                  <a:srgbClr val="FFFF00"/>
                </a:highlight>
              </a:rPr>
              <a:t>*Footer</a:t>
            </a:r>
          </a:p>
        </p:txBody>
      </p:sp>
      <p:sp>
        <p:nvSpPr>
          <p:cNvPr id="15" name="Slide Number Placeholder 14">
            <a:extLst>
              <a:ext uri="{FF2B5EF4-FFF2-40B4-BE49-F238E27FC236}">
                <a16:creationId xmlns:a16="http://schemas.microsoft.com/office/drawing/2014/main" id="{A1EFC065-4F65-E24B-8378-0D73775E3825}"/>
              </a:ext>
            </a:extLst>
          </p:cNvPr>
          <p:cNvSpPr>
            <a:spLocks noGrp="1"/>
          </p:cNvSpPr>
          <p:nvPr>
            <p:ph type="sldNum" sz="quarter" idx="17"/>
          </p:nvPr>
        </p:nvSpPr>
        <p:spPr>
          <a:xfrm>
            <a:off x="7994052" y="6429097"/>
            <a:ext cx="521298" cy="3699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F9FC7-BB00-1A4A-94E9-B3E00BC894DB}" type="slidenum">
              <a:rPr kumimoji="0" lang="en-US" sz="1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43972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E24A-4C47-493C-99EC-7263CAC1F9EE}"/>
              </a:ext>
            </a:extLst>
          </p:cNvPr>
          <p:cNvSpPr>
            <a:spLocks noGrp="1"/>
          </p:cNvSpPr>
          <p:nvPr>
            <p:ph type="title"/>
          </p:nvPr>
        </p:nvSpPr>
        <p:spPr>
          <a:xfrm>
            <a:off x="623888" y="2395055"/>
            <a:ext cx="7886700" cy="1693639"/>
          </a:xfrm>
        </p:spPr>
        <p:txBody>
          <a:bodyPr/>
          <a:lstStyle/>
          <a:p>
            <a:r>
              <a:rPr lang="en-US"/>
              <a:t>Campaign</a:t>
            </a:r>
            <a:br>
              <a:rPr lang="en-US"/>
            </a:br>
            <a:r>
              <a:rPr lang="en-US"/>
              <a:t>resources</a:t>
            </a:r>
          </a:p>
        </p:txBody>
      </p:sp>
    </p:spTree>
    <p:extLst>
      <p:ext uri="{BB962C8B-B14F-4D97-AF65-F5344CB8AC3E}">
        <p14:creationId xmlns:p14="http://schemas.microsoft.com/office/powerpoint/2010/main" val="3730870906"/>
      </p:ext>
    </p:extLst>
  </p:cSld>
  <p:clrMapOvr>
    <a:masterClrMapping/>
  </p:clrMapOvr>
</p:sld>
</file>

<file path=ppt/theme/theme1.xml><?xml version="1.0" encoding="utf-8"?>
<a:theme xmlns:a="http://schemas.openxmlformats.org/drawingml/2006/main" name="Own Your Limits">
  <a:themeElements>
    <a:clrScheme name="OYL">
      <a:dk1>
        <a:srgbClr val="000000"/>
      </a:dk1>
      <a:lt1>
        <a:srgbClr val="FFFFFF"/>
      </a:lt1>
      <a:dk2>
        <a:srgbClr val="000000"/>
      </a:dk2>
      <a:lt2>
        <a:srgbClr val="E7E6E6"/>
      </a:lt2>
      <a:accent1>
        <a:srgbClr val="000000"/>
      </a:accent1>
      <a:accent2>
        <a:srgbClr val="3457A7"/>
      </a:accent2>
      <a:accent3>
        <a:srgbClr val="FEB14D"/>
      </a:accent3>
      <a:accent4>
        <a:srgbClr val="EA0100"/>
      </a:accent4>
      <a:accent5>
        <a:srgbClr val="EF5922"/>
      </a:accent5>
      <a:accent6>
        <a:srgbClr val="43D728"/>
      </a:accent6>
      <a:hlink>
        <a:srgbClr val="D14627"/>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AD4E17B12DDB48A4C93C264653CF26" ma:contentTypeVersion="19" ma:contentTypeDescription="Create a new document." ma:contentTypeScope="" ma:versionID="e2fc33a93dad60c28fb168056246ca5c">
  <xsd:schema xmlns:xsd="http://www.w3.org/2001/XMLSchema" xmlns:xs="http://www.w3.org/2001/XMLSchema" xmlns:p="http://schemas.microsoft.com/office/2006/metadata/properties" xmlns:ns2="03f1713f-582e-4a45-837a-8bb6c79dabf8" xmlns:ns3="24363ef6-1470-4407-a5c8-82b29b5c30f3" xmlns:ns4="74ea459b-7bbf-43af-834e-d16fbea12f70" targetNamespace="http://schemas.microsoft.com/office/2006/metadata/properties" ma:root="true" ma:fieldsID="f9efaff14805424ebc9143905087491f" ns2:_="" ns3:_="" ns4:_="">
    <xsd:import namespace="03f1713f-582e-4a45-837a-8bb6c79dabf8"/>
    <xsd:import namespace="24363ef6-1470-4407-a5c8-82b29b5c30f3"/>
    <xsd:import namespace="74ea459b-7bbf-43af-834e-d16fbea12f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f1713f-582e-4a45-837a-8bb6c79da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d29a467-ccb3-40ae-b171-e388b769af89"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363ef6-1470-4407-a5c8-82b29b5c30f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ea459b-7bbf-43af-834e-d16fbea12f7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126e6c97-13bb-4de0-a54c-eb08b3afa337}" ma:internalName="TaxCatchAll" ma:showField="CatchAllData" ma:web="24363ef6-1470-4407-a5c8-82b29b5c30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03f1713f-582e-4a45-837a-8bb6c79dabf8" xsi:nil="true"/>
    <TaxCatchAll xmlns="74ea459b-7bbf-43af-834e-d16fbea12f70" xsi:nil="true"/>
    <lcf76f155ced4ddcb4097134ff3c332f xmlns="03f1713f-582e-4a45-837a-8bb6c79dabf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7923D1A-9DBC-4981-911E-720A209D2435}">
  <ds:schemaRefs>
    <ds:schemaRef ds:uri="http://schemas.microsoft.com/sharepoint/v3/contenttype/forms"/>
  </ds:schemaRefs>
</ds:datastoreItem>
</file>

<file path=customXml/itemProps2.xml><?xml version="1.0" encoding="utf-8"?>
<ds:datastoreItem xmlns:ds="http://schemas.openxmlformats.org/officeDocument/2006/customXml" ds:itemID="{EBB1C3F4-6C0B-4FD0-A144-B79A4C947C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f1713f-582e-4a45-837a-8bb6c79dabf8"/>
    <ds:schemaRef ds:uri="24363ef6-1470-4407-a5c8-82b29b5c30f3"/>
    <ds:schemaRef ds:uri="74ea459b-7bbf-43af-834e-d16fbea12f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1E3E60-B443-41E4-8665-DBD07A0EE5F3}">
  <ds:schemaRefs>
    <ds:schemaRef ds:uri="24363ef6-1470-4407-a5c8-82b29b5c30f3"/>
    <ds:schemaRef ds:uri="http://schemas.microsoft.com/office/2006/metadata/properties"/>
    <ds:schemaRef ds:uri="http://purl.org/dc/terms/"/>
    <ds:schemaRef ds:uri="http://purl.org/dc/dcmitype/"/>
    <ds:schemaRef ds:uri="http://schemas.microsoft.com/office/2006/documentManagement/types"/>
    <ds:schemaRef ds:uri="74ea459b-7bbf-43af-834e-d16fbea12f70"/>
    <ds:schemaRef ds:uri="http://schemas.openxmlformats.org/package/2006/metadata/core-properties"/>
    <ds:schemaRef ds:uri="http://purl.org/dc/elements/1.1/"/>
    <ds:schemaRef ds:uri="03f1713f-582e-4a45-837a-8bb6c79dabf8"/>
    <ds:schemaRef ds:uri="http://schemas.microsoft.com/office/infopath/2007/PartnerControls"/>
    <ds:schemaRef ds:uri="http://www.w3.org/XML/1998/namespace"/>
  </ds:schemaRefs>
</ds:datastoreItem>
</file>

<file path=docMetadata/LabelInfo.xml><?xml version="1.0" encoding="utf-8"?>
<clbl:labelList xmlns:clbl="http://schemas.microsoft.com/office/2020/mipLabelMetadata">
  <clbl:label id="{51d9dc18-15ea-424b-b24d-55ab4d4e7519}" enabled="1" method="Privileged" siteId="{d5fe813e-0caa-432a-b2ac-d555aa91bd1c}" contentBits="0" removed="0"/>
</clbl:labelList>
</file>

<file path=docProps/app.xml><?xml version="1.0" encoding="utf-8"?>
<Properties xmlns="http://schemas.openxmlformats.org/officeDocument/2006/extended-properties" xmlns:vt="http://schemas.openxmlformats.org/officeDocument/2006/docPropsVTypes">
  <Template/>
  <TotalTime>81</TotalTime>
  <Words>2604</Words>
  <Application>Microsoft Office PowerPoint</Application>
  <PresentationFormat>On-screen Show (4:3)</PresentationFormat>
  <Paragraphs>174</Paragraphs>
  <Slides>20</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Courier New</vt:lpstr>
      <vt:lpstr>Wingdings</vt:lpstr>
      <vt:lpstr>Own Your Limits</vt:lpstr>
      <vt:lpstr>*Ready-to-Use Presentation</vt:lpstr>
      <vt:lpstr>Presentation guide</vt:lpstr>
      <vt:lpstr>Table of Contents</vt:lpstr>
      <vt:lpstr>   Own your limits overview www.ownyourlimits.org  </vt:lpstr>
      <vt:lpstr>About own your limits</vt:lpstr>
      <vt:lpstr>Why is responsible drinking important? </vt:lpstr>
      <vt:lpstr>Safe and moderate drinking limits</vt:lpstr>
      <vt:lpstr>Own Your limits Meets service members where they are</vt:lpstr>
      <vt:lpstr>Campaign resources</vt:lpstr>
      <vt:lpstr>Campaign Website sections</vt:lpstr>
      <vt:lpstr>Using Own your limits as a professional</vt:lpstr>
      <vt:lpstr>Campaign Videos</vt:lpstr>
      <vt:lpstr>Resources for service members</vt:lpstr>
      <vt:lpstr>Resources for service members (Continued)</vt:lpstr>
      <vt:lpstr>Downloadable Resources</vt:lpstr>
      <vt:lpstr>own your limits on Social Media</vt:lpstr>
      <vt:lpstr>Local Information</vt:lpstr>
      <vt:lpstr>Contact The Own Your Limits Team</vt:lpstr>
      <vt:lpstr>References</vt:lpstr>
      <vt:lpstr>Closing slide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Own Your Limits Ready-to-Use Deck for Professionals</dc:title>
  <dc:subject>The ready-to-use deck provides evergreen campaign content for professionals to utilize when presenting locally. It includes space for personalization with local updates and information.</dc:subject>
  <dc:creator>Own Your Limits</dc:creator>
  <cp:keywords>Own Your Limits; DoD responsible drinking campaign; substance use professionals; Service members; alcohol; responsible drinking; drinking limits; safety; drinking responsibly; alcohol use; standard drink; safe drinking</cp:keywords>
  <dc:description/>
  <cp:lastModifiedBy>Puzan, Barbara [USA]</cp:lastModifiedBy>
  <cp:revision>24</cp:revision>
  <dcterms:created xsi:type="dcterms:W3CDTF">2020-05-13T18:09:42Z</dcterms:created>
  <dcterms:modified xsi:type="dcterms:W3CDTF">2023-10-16T17:12:11Z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0x0101002CAD4E17B12DDB48A4C93C264653CF26</vt:lpwstr>
  </property>
  <property fmtid="{D5CDD505-2E9C-101B-9397-08002B2CF9AE}" pid="3" name="MediaServiceImageTags">
    <vt:lpwstr/>
  </property>
</Properties>
</file>